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46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9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98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0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10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44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26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1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3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3DC70-25AB-4AF8-AE8B-6BFA33928227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DC655-8CE3-4DA6-93CC-578B5C2BF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8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oseframe17_f [преобразованный].png | Красные розы, Цветочна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2" y="265695"/>
            <a:ext cx="2195355" cy="597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64377" y="29778"/>
            <a:ext cx="8725989" cy="1030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y-KG" sz="60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У Т Т У К Т О О !</a:t>
            </a:r>
            <a:endParaRPr lang="ru-RU" sz="2800" dirty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6995" y="1067728"/>
            <a:ext cx="99800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y-KG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ky-KG" sz="22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Айыл аймактарын өнүктүрүү, өлкөнү санариптештирүү жана балдарды колдоо жылына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карата мугалимдер арасында уюштурулган </a:t>
            </a:r>
            <a:r>
              <a:rPr lang="ky-KG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“Мыкты ЭССЕ”</a:t>
            </a:r>
            <a:r>
              <a:rPr lang="ky-KG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конкурсунун жең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үү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лөр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ky-KG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куттуктайбыз. Конкурска катышкан эже-агайларыбызга ден соолук, мындан ары да чыгармачылык ийгиликтерди каалайбыз.</a:t>
            </a:r>
            <a:endParaRPr lang="ru-RU" sz="2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682" y="3001568"/>
            <a:ext cx="10044336" cy="369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1983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Пользователь Windows</cp:lastModifiedBy>
  <cp:revision>4</cp:revision>
  <dcterms:created xsi:type="dcterms:W3CDTF">2020-04-30T15:45:07Z</dcterms:created>
  <dcterms:modified xsi:type="dcterms:W3CDTF">2020-04-30T16:54:34Z</dcterms:modified>
</cp:coreProperties>
</file>