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6" r:id="rId10"/>
    <p:sldId id="267" r:id="rId11"/>
    <p:sldId id="265" r:id="rId12"/>
  </p:sldIdLst>
  <p:sldSz cx="9144000" cy="6858000" type="screen4x3"/>
  <p:notesSz cx="6858000" cy="9144000"/>
  <p:defaultTextStyle>
    <a:defPPr>
      <a:defRPr lang="ky-K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ky-KG"/>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ky-KG"/>
          </a:p>
        </p:txBody>
      </p:sp>
      <p:sp>
        <p:nvSpPr>
          <p:cNvPr id="4" name="Дата 3"/>
          <p:cNvSpPr>
            <a:spLocks noGrp="1"/>
          </p:cNvSpPr>
          <p:nvPr>
            <p:ph type="dt" sz="half" idx="10"/>
          </p:nvPr>
        </p:nvSpPr>
        <p:spPr/>
        <p:txBody>
          <a:body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11"/>
          </p:nvPr>
        </p:nvSpPr>
        <p:spPr/>
        <p:txBody>
          <a:bodyPr/>
          <a:lstStyle/>
          <a:p>
            <a:endParaRPr lang="ky-KG"/>
          </a:p>
        </p:txBody>
      </p:sp>
      <p:sp>
        <p:nvSpPr>
          <p:cNvPr id="6" name="Номер слайда 5"/>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916380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y-KG"/>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Дата 3"/>
          <p:cNvSpPr>
            <a:spLocks noGrp="1"/>
          </p:cNvSpPr>
          <p:nvPr>
            <p:ph type="dt" sz="half" idx="10"/>
          </p:nvPr>
        </p:nvSpPr>
        <p:spPr/>
        <p:txBody>
          <a:body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11"/>
          </p:nvPr>
        </p:nvSpPr>
        <p:spPr/>
        <p:txBody>
          <a:bodyPr/>
          <a:lstStyle/>
          <a:p>
            <a:endParaRPr lang="ky-KG"/>
          </a:p>
        </p:txBody>
      </p:sp>
      <p:sp>
        <p:nvSpPr>
          <p:cNvPr id="6" name="Номер слайда 5"/>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517374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ky-KG"/>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Дата 3"/>
          <p:cNvSpPr>
            <a:spLocks noGrp="1"/>
          </p:cNvSpPr>
          <p:nvPr>
            <p:ph type="dt" sz="half" idx="10"/>
          </p:nvPr>
        </p:nvSpPr>
        <p:spPr/>
        <p:txBody>
          <a:body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11"/>
          </p:nvPr>
        </p:nvSpPr>
        <p:spPr/>
        <p:txBody>
          <a:bodyPr/>
          <a:lstStyle/>
          <a:p>
            <a:endParaRPr lang="ky-KG"/>
          </a:p>
        </p:txBody>
      </p:sp>
      <p:sp>
        <p:nvSpPr>
          <p:cNvPr id="6" name="Номер слайда 5"/>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79386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y-KG"/>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Дата 3"/>
          <p:cNvSpPr>
            <a:spLocks noGrp="1"/>
          </p:cNvSpPr>
          <p:nvPr>
            <p:ph type="dt" sz="half" idx="10"/>
          </p:nvPr>
        </p:nvSpPr>
        <p:spPr/>
        <p:txBody>
          <a:body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11"/>
          </p:nvPr>
        </p:nvSpPr>
        <p:spPr/>
        <p:txBody>
          <a:bodyPr/>
          <a:lstStyle/>
          <a:p>
            <a:endParaRPr lang="ky-KG"/>
          </a:p>
        </p:txBody>
      </p:sp>
      <p:sp>
        <p:nvSpPr>
          <p:cNvPr id="6" name="Номер слайда 5"/>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4232225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ky-KG"/>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11"/>
          </p:nvPr>
        </p:nvSpPr>
        <p:spPr/>
        <p:txBody>
          <a:bodyPr/>
          <a:lstStyle/>
          <a:p>
            <a:endParaRPr lang="ky-KG"/>
          </a:p>
        </p:txBody>
      </p:sp>
      <p:sp>
        <p:nvSpPr>
          <p:cNvPr id="6" name="Номер слайда 5"/>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197507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y-KG"/>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5" name="Дата 4"/>
          <p:cNvSpPr>
            <a:spLocks noGrp="1"/>
          </p:cNvSpPr>
          <p:nvPr>
            <p:ph type="dt" sz="half" idx="10"/>
          </p:nvPr>
        </p:nvSpPr>
        <p:spPr/>
        <p:txBody>
          <a:bodyPr/>
          <a:lstStyle/>
          <a:p>
            <a:fld id="{D0FDAD57-4831-4DE2-99AD-1E896180CC02}" type="datetimeFigureOut">
              <a:rPr lang="ky-KG" smtClean="0"/>
              <a:t>10/5/2022</a:t>
            </a:fld>
            <a:endParaRPr lang="ky-KG"/>
          </a:p>
        </p:txBody>
      </p:sp>
      <p:sp>
        <p:nvSpPr>
          <p:cNvPr id="6" name="Нижний колонтитул 5"/>
          <p:cNvSpPr>
            <a:spLocks noGrp="1"/>
          </p:cNvSpPr>
          <p:nvPr>
            <p:ph type="ftr" sz="quarter" idx="11"/>
          </p:nvPr>
        </p:nvSpPr>
        <p:spPr/>
        <p:txBody>
          <a:bodyPr/>
          <a:lstStyle/>
          <a:p>
            <a:endParaRPr lang="ky-KG"/>
          </a:p>
        </p:txBody>
      </p:sp>
      <p:sp>
        <p:nvSpPr>
          <p:cNvPr id="7" name="Номер слайда 6"/>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17731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ky-KG"/>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7" name="Дата 6"/>
          <p:cNvSpPr>
            <a:spLocks noGrp="1"/>
          </p:cNvSpPr>
          <p:nvPr>
            <p:ph type="dt" sz="half" idx="10"/>
          </p:nvPr>
        </p:nvSpPr>
        <p:spPr/>
        <p:txBody>
          <a:bodyPr/>
          <a:lstStyle/>
          <a:p>
            <a:fld id="{D0FDAD57-4831-4DE2-99AD-1E896180CC02}" type="datetimeFigureOut">
              <a:rPr lang="ky-KG" smtClean="0"/>
              <a:t>10/5/2022</a:t>
            </a:fld>
            <a:endParaRPr lang="ky-KG"/>
          </a:p>
        </p:txBody>
      </p:sp>
      <p:sp>
        <p:nvSpPr>
          <p:cNvPr id="8" name="Нижний колонтитул 7"/>
          <p:cNvSpPr>
            <a:spLocks noGrp="1"/>
          </p:cNvSpPr>
          <p:nvPr>
            <p:ph type="ftr" sz="quarter" idx="11"/>
          </p:nvPr>
        </p:nvSpPr>
        <p:spPr/>
        <p:txBody>
          <a:bodyPr/>
          <a:lstStyle/>
          <a:p>
            <a:endParaRPr lang="ky-KG"/>
          </a:p>
        </p:txBody>
      </p:sp>
      <p:sp>
        <p:nvSpPr>
          <p:cNvPr id="9" name="Номер слайда 8"/>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63613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y-KG"/>
          </a:p>
        </p:txBody>
      </p:sp>
      <p:sp>
        <p:nvSpPr>
          <p:cNvPr id="3" name="Дата 2"/>
          <p:cNvSpPr>
            <a:spLocks noGrp="1"/>
          </p:cNvSpPr>
          <p:nvPr>
            <p:ph type="dt" sz="half" idx="10"/>
          </p:nvPr>
        </p:nvSpPr>
        <p:spPr/>
        <p:txBody>
          <a:bodyPr/>
          <a:lstStyle/>
          <a:p>
            <a:fld id="{D0FDAD57-4831-4DE2-99AD-1E896180CC02}" type="datetimeFigureOut">
              <a:rPr lang="ky-KG" smtClean="0"/>
              <a:t>10/5/2022</a:t>
            </a:fld>
            <a:endParaRPr lang="ky-KG"/>
          </a:p>
        </p:txBody>
      </p:sp>
      <p:sp>
        <p:nvSpPr>
          <p:cNvPr id="4" name="Нижний колонтитул 3"/>
          <p:cNvSpPr>
            <a:spLocks noGrp="1"/>
          </p:cNvSpPr>
          <p:nvPr>
            <p:ph type="ftr" sz="quarter" idx="11"/>
          </p:nvPr>
        </p:nvSpPr>
        <p:spPr/>
        <p:txBody>
          <a:bodyPr/>
          <a:lstStyle/>
          <a:p>
            <a:endParaRPr lang="ky-KG"/>
          </a:p>
        </p:txBody>
      </p:sp>
      <p:sp>
        <p:nvSpPr>
          <p:cNvPr id="5" name="Номер слайда 4"/>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1172181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DAD57-4831-4DE2-99AD-1E896180CC02}" type="datetimeFigureOut">
              <a:rPr lang="ky-KG" smtClean="0"/>
              <a:t>10/5/2022</a:t>
            </a:fld>
            <a:endParaRPr lang="ky-KG"/>
          </a:p>
        </p:txBody>
      </p:sp>
      <p:sp>
        <p:nvSpPr>
          <p:cNvPr id="3" name="Нижний колонтитул 2"/>
          <p:cNvSpPr>
            <a:spLocks noGrp="1"/>
          </p:cNvSpPr>
          <p:nvPr>
            <p:ph type="ftr" sz="quarter" idx="11"/>
          </p:nvPr>
        </p:nvSpPr>
        <p:spPr/>
        <p:txBody>
          <a:bodyPr/>
          <a:lstStyle/>
          <a:p>
            <a:endParaRPr lang="ky-KG"/>
          </a:p>
        </p:txBody>
      </p:sp>
      <p:sp>
        <p:nvSpPr>
          <p:cNvPr id="4" name="Номер слайда 3"/>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061492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ky-KG"/>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FDAD57-4831-4DE2-99AD-1E896180CC02}" type="datetimeFigureOut">
              <a:rPr lang="ky-KG" smtClean="0"/>
              <a:t>10/5/2022</a:t>
            </a:fld>
            <a:endParaRPr lang="ky-KG"/>
          </a:p>
        </p:txBody>
      </p:sp>
      <p:sp>
        <p:nvSpPr>
          <p:cNvPr id="6" name="Нижний колонтитул 5"/>
          <p:cNvSpPr>
            <a:spLocks noGrp="1"/>
          </p:cNvSpPr>
          <p:nvPr>
            <p:ph type="ftr" sz="quarter" idx="11"/>
          </p:nvPr>
        </p:nvSpPr>
        <p:spPr/>
        <p:txBody>
          <a:bodyPr/>
          <a:lstStyle/>
          <a:p>
            <a:endParaRPr lang="ky-KG"/>
          </a:p>
        </p:txBody>
      </p:sp>
      <p:sp>
        <p:nvSpPr>
          <p:cNvPr id="7" name="Номер слайда 6"/>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242622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ky-KG"/>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y-KG"/>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FDAD57-4831-4DE2-99AD-1E896180CC02}" type="datetimeFigureOut">
              <a:rPr lang="ky-KG" smtClean="0"/>
              <a:t>10/5/2022</a:t>
            </a:fld>
            <a:endParaRPr lang="ky-KG"/>
          </a:p>
        </p:txBody>
      </p:sp>
      <p:sp>
        <p:nvSpPr>
          <p:cNvPr id="6" name="Нижний колонтитул 5"/>
          <p:cNvSpPr>
            <a:spLocks noGrp="1"/>
          </p:cNvSpPr>
          <p:nvPr>
            <p:ph type="ftr" sz="quarter" idx="11"/>
          </p:nvPr>
        </p:nvSpPr>
        <p:spPr/>
        <p:txBody>
          <a:bodyPr/>
          <a:lstStyle/>
          <a:p>
            <a:endParaRPr lang="ky-KG"/>
          </a:p>
        </p:txBody>
      </p:sp>
      <p:sp>
        <p:nvSpPr>
          <p:cNvPr id="7" name="Номер слайда 6"/>
          <p:cNvSpPr>
            <a:spLocks noGrp="1"/>
          </p:cNvSpPr>
          <p:nvPr>
            <p:ph type="sldNum" sz="quarter" idx="12"/>
          </p:nvPr>
        </p:nvSpPr>
        <p:spPr/>
        <p:txBody>
          <a:bodyPr/>
          <a:lstStyle/>
          <a:p>
            <a:fld id="{A7EBBD2A-EFEC-4594-88FD-BDD653BF3930}" type="slidenum">
              <a:rPr lang="ky-KG" smtClean="0"/>
              <a:t>‹#›</a:t>
            </a:fld>
            <a:endParaRPr lang="ky-KG"/>
          </a:p>
        </p:txBody>
      </p:sp>
    </p:spTree>
    <p:extLst>
      <p:ext uri="{BB962C8B-B14F-4D97-AF65-F5344CB8AC3E}">
        <p14:creationId xmlns:p14="http://schemas.microsoft.com/office/powerpoint/2010/main" val="410052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ky-KG"/>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y-KG"/>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DAD57-4831-4DE2-99AD-1E896180CC02}" type="datetimeFigureOut">
              <a:rPr lang="ky-KG" smtClean="0"/>
              <a:t>10/5/2022</a:t>
            </a:fld>
            <a:endParaRPr lang="ky-KG"/>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y-KG"/>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BBD2A-EFEC-4594-88FD-BDD653BF3930}" type="slidenum">
              <a:rPr lang="ky-KG" smtClean="0"/>
              <a:t>‹#›</a:t>
            </a:fld>
            <a:endParaRPr lang="ky-KG"/>
          </a:p>
        </p:txBody>
      </p:sp>
    </p:spTree>
    <p:extLst>
      <p:ext uri="{BB962C8B-B14F-4D97-AF65-F5344CB8AC3E}">
        <p14:creationId xmlns:p14="http://schemas.microsoft.com/office/powerpoint/2010/main" val="2613212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y-K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kalpakbaevmirla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mediasabak.org/kg/news/9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aalim.kg/view-media/news/otkrytye-obrazovatelnye-resursy/" TargetMode="External"/><Relationship Id="rId2" Type="http://schemas.openxmlformats.org/officeDocument/2006/relationships/hyperlink" Target="http://biblioteka.kg/index.php/cats/list_books/505" TargetMode="External"/><Relationship Id="rId1" Type="http://schemas.openxmlformats.org/officeDocument/2006/relationships/slideLayout" Target="../slideLayouts/slideLayout2.xml"/><Relationship Id="rId5" Type="http://schemas.openxmlformats.org/officeDocument/2006/relationships/hyperlink" Target="http://ru.krao.kg/index.php/2021-04-14-06-21-59/2021-04-14-06-23-31/80-2021-04-14-06-04-54" TargetMode="External"/><Relationship Id="rId4" Type="http://schemas.openxmlformats.org/officeDocument/2006/relationships/hyperlink" Target="https://www.bhu.kg/science/library/open-edu-resourc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159.65.188.150/" TargetMode="External"/><Relationship Id="rId2" Type="http://schemas.openxmlformats.org/officeDocument/2006/relationships/hyperlink" Target="https://olymp.krsu.edu.kg/Contests.aspx" TargetMode="External"/><Relationship Id="rId1" Type="http://schemas.openxmlformats.org/officeDocument/2006/relationships/slideLayout" Target="../slideLayouts/slideLayout2.xml"/><Relationship Id="rId6" Type="http://schemas.openxmlformats.org/officeDocument/2006/relationships/hyperlink" Target="http://pythontutor.ru/" TargetMode="External"/><Relationship Id="rId5" Type="http://schemas.openxmlformats.org/officeDocument/2006/relationships/hyperlink" Target="https://codeforces.com/?locale=ru" TargetMode="External"/><Relationship Id="rId4" Type="http://schemas.openxmlformats.org/officeDocument/2006/relationships/hyperlink" Target="https://acmp.ru/"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332656"/>
            <a:ext cx="8424936" cy="2232248"/>
          </a:xfrm>
        </p:spPr>
        <p:txBody>
          <a:bodyPr>
            <a:normAutofit fontScale="90000"/>
          </a:bodyPr>
          <a:lstStyle/>
          <a:p>
            <a:r>
              <a:rPr lang="ky-KG" dirty="0">
                <a:latin typeface="Times New Roman" panose="02020603050405020304" pitchFamily="18" charset="0"/>
                <a:cs typeface="Times New Roman" panose="02020603050405020304" pitchFamily="18" charset="0"/>
              </a:rPr>
              <a:t>Мектеп окуучуларын Республикалык олимпиадага даярдоодо электрондук окуу ресурстарын пайдалануу.</a:t>
            </a:r>
            <a:br>
              <a:rPr lang="ky-KG" dirty="0">
                <a:latin typeface="Times New Roman" panose="02020603050405020304" pitchFamily="18" charset="0"/>
                <a:cs typeface="Times New Roman" panose="02020603050405020304" pitchFamily="18" charset="0"/>
              </a:rPr>
            </a:br>
            <a:endParaRPr lang="ky-KG"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23528" y="4772744"/>
            <a:ext cx="8424936" cy="2184648"/>
          </a:xfrm>
        </p:spPr>
        <p:txBody>
          <a:bodyPr>
            <a:normAutofit fontScale="77500" lnSpcReduction="20000"/>
          </a:bodyPr>
          <a:lstStyle/>
          <a:p>
            <a:pPr algn="l"/>
            <a:r>
              <a:rPr lang="ky-KG" dirty="0" smtClean="0">
                <a:solidFill>
                  <a:schemeClr val="tx1"/>
                </a:solidFill>
                <a:latin typeface="Times New Roman" panose="02020603050405020304" pitchFamily="18" charset="0"/>
                <a:cs typeface="Times New Roman" panose="02020603050405020304" pitchFamily="18" charset="0"/>
              </a:rPr>
              <a:t>Жалал – Абад облусу, Кара – Көл шаары Токтогул атындагы</a:t>
            </a:r>
          </a:p>
          <a:p>
            <a:pPr algn="l"/>
            <a:r>
              <a:rPr lang="ky-KG" dirty="0" smtClean="0">
                <a:solidFill>
                  <a:schemeClr val="tx1"/>
                </a:solidFill>
                <a:latin typeface="Times New Roman" panose="02020603050405020304" pitchFamily="18" charset="0"/>
                <a:cs typeface="Times New Roman" panose="02020603050405020304" pitchFamily="18" charset="0"/>
              </a:rPr>
              <a:t>№1 мектеп – гимназиясынын информатика мугалими:</a:t>
            </a:r>
          </a:p>
          <a:p>
            <a:pPr algn="l"/>
            <a:r>
              <a:rPr lang="ky-KG" dirty="0">
                <a:solidFill>
                  <a:schemeClr val="tx1"/>
                </a:solidFill>
                <a:latin typeface="Times New Roman" panose="02020603050405020304" pitchFamily="18" charset="0"/>
                <a:cs typeface="Times New Roman" panose="02020603050405020304" pitchFamily="18" charset="0"/>
              </a:rPr>
              <a:t>	</a:t>
            </a:r>
            <a:r>
              <a:rPr lang="ky-KG" dirty="0" smtClean="0">
                <a:solidFill>
                  <a:schemeClr val="tx1"/>
                </a:solidFill>
                <a:latin typeface="Times New Roman" panose="02020603050405020304" pitchFamily="18" charset="0"/>
                <a:cs typeface="Times New Roman" panose="02020603050405020304" pitchFamily="18" charset="0"/>
              </a:rPr>
              <a:t>		</a:t>
            </a:r>
            <a:r>
              <a:rPr lang="ky-KG" b="1" dirty="0" smtClean="0">
                <a:solidFill>
                  <a:schemeClr val="tx1"/>
                </a:solidFill>
                <a:latin typeface="Times New Roman" panose="02020603050405020304" pitchFamily="18" charset="0"/>
                <a:cs typeface="Times New Roman" panose="02020603050405020304" pitchFamily="18" charset="0"/>
              </a:rPr>
              <a:t>Калпакбаев Мирлан Калпакбаевич</a:t>
            </a:r>
          </a:p>
          <a:p>
            <a:pPr algn="l"/>
            <a:r>
              <a:rPr lang="ky-KG" b="1" dirty="0">
                <a:solidFill>
                  <a:schemeClr val="tx1"/>
                </a:solidFill>
                <a:latin typeface="Times New Roman" panose="02020603050405020304" pitchFamily="18" charset="0"/>
                <a:cs typeface="Times New Roman" panose="02020603050405020304" pitchFamily="18" charset="0"/>
              </a:rPr>
              <a:t>	</a:t>
            </a:r>
            <a:r>
              <a:rPr lang="ky-KG" b="1"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hlinkClick r:id="rId2"/>
              </a:rPr>
              <a:t>kalpakbaevmirlan@gmail.com</a:t>
            </a:r>
            <a:endParaRPr lang="en-US" b="1" dirty="0" smtClean="0">
              <a:solidFill>
                <a:schemeClr val="tx1"/>
              </a:solidFill>
              <a:latin typeface="Times New Roman" panose="02020603050405020304" pitchFamily="18" charset="0"/>
              <a:cs typeface="Times New Roman" panose="02020603050405020304" pitchFamily="18" charset="0"/>
            </a:endParaRPr>
          </a:p>
          <a:p>
            <a:pPr algn="l"/>
            <a:r>
              <a:rPr lang="en-US" b="1" dirty="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		</a:t>
            </a:r>
            <a:r>
              <a:rPr lang="en-US" b="1" spc="200" dirty="0" smtClean="0">
                <a:solidFill>
                  <a:schemeClr val="tx1"/>
                </a:solidFill>
                <a:latin typeface="Times New Roman" panose="02020603050405020304" pitchFamily="18" charset="0"/>
                <a:cs typeface="Times New Roman" panose="02020603050405020304" pitchFamily="18" charset="0"/>
              </a:rPr>
              <a:t>0773 98 75 31</a:t>
            </a:r>
            <a:endParaRPr lang="ky-KG" b="1" spc="200" dirty="0" smtClean="0">
              <a:solidFill>
                <a:schemeClr val="tx1"/>
              </a:solidFill>
              <a:latin typeface="Times New Roman" panose="02020603050405020304" pitchFamily="18" charset="0"/>
              <a:cs typeface="Times New Roman" panose="02020603050405020304" pitchFamily="18" charset="0"/>
            </a:endParaRPr>
          </a:p>
          <a:p>
            <a:pPr algn="l"/>
            <a:endParaRPr lang="ky-KG"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C:\Users\Мирлан\Desktop\План конспектилер\Илимий_конференция\Без названи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060847"/>
            <a:ext cx="5184576" cy="2691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9991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4525963"/>
          </a:xfrm>
        </p:spPr>
        <p:txBody>
          <a:bodyPr>
            <a:noAutofit/>
          </a:bodyPr>
          <a:lstStyle/>
          <a:p>
            <a:pPr marL="0" indent="0" algn="ctr">
              <a:buNone/>
            </a:pPr>
            <a:r>
              <a:rPr lang="ky-KG" dirty="0">
                <a:latin typeface="Times New Roman" panose="02020603050405020304" pitchFamily="18" charset="0"/>
                <a:cs typeface="Times New Roman" panose="02020603050405020304" pitchFamily="18" charset="0"/>
              </a:rPr>
              <a:t>Жыйынтык</a:t>
            </a:r>
          </a:p>
          <a:p>
            <a:pPr marL="0" indent="0">
              <a:buNone/>
            </a:pPr>
            <a:r>
              <a:rPr lang="ky-KG" dirty="0">
                <a:latin typeface="Times New Roman" panose="02020603050405020304" pitchFamily="18" charset="0"/>
                <a:cs typeface="Times New Roman" panose="02020603050405020304" pitchFamily="18" charset="0"/>
              </a:rPr>
              <a:t>Мектеп окуучуларын Республикалык олимпиадага даярдоодо электрондук окуу ресурстарын пайдалануу окуучуларга теориялык эле маалымат бербестен алардын маселе чыгаруу жөндөмүн да калыптандырат. Ошол эле учурда чыныгы олимпиадага барганда сүрдөө же коркуу сезимдерин башкарууну да үйрөнөт. Ошондуктан ар бир жеңүүчү болгусу келген мугалим (окуучу) электрондук окуу ресурстарын пайдаланууну үйрөнүүсү зарыл.</a:t>
            </a:r>
          </a:p>
          <a:p>
            <a:pPr marL="0" indent="0">
              <a:buNone/>
            </a:pPr>
            <a:endParaRPr lang="ky-K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092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564904"/>
            <a:ext cx="8229600" cy="1143000"/>
          </a:xfrm>
        </p:spPr>
        <p:txBody>
          <a:bodyPr>
            <a:normAutofit fontScale="90000"/>
          </a:bodyPr>
          <a:lstStyle/>
          <a:p>
            <a:r>
              <a:rPr lang="ky-KG" sz="5000" dirty="0" smtClean="0">
                <a:latin typeface="Times New Roman" panose="02020603050405020304" pitchFamily="18" charset="0"/>
                <a:cs typeface="Times New Roman" panose="02020603050405020304" pitchFamily="18" charset="0"/>
              </a:rPr>
              <a:t>Көңүл бурганыңыздарга рахмат.</a:t>
            </a:r>
            <a:endParaRPr lang="ky-KG"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138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a:t>Мен бул докладымда негизги 3 суроого жооп издеп көрдүм. </a:t>
            </a:r>
          </a:p>
        </p:txBody>
      </p:sp>
      <p:sp>
        <p:nvSpPr>
          <p:cNvPr id="3" name="Объект 2"/>
          <p:cNvSpPr>
            <a:spLocks noGrp="1"/>
          </p:cNvSpPr>
          <p:nvPr>
            <p:ph idx="1"/>
          </p:nvPr>
        </p:nvSpPr>
        <p:spPr/>
        <p:txBody>
          <a:bodyPr>
            <a:normAutofit/>
          </a:bodyPr>
          <a:lstStyle/>
          <a:p>
            <a:pPr marL="0" indent="0">
              <a:buNone/>
            </a:pPr>
            <a:r>
              <a:rPr lang="ky-KG" sz="4000" b="1" dirty="0">
                <a:latin typeface="Times New Roman" panose="02020603050405020304" pitchFamily="18" charset="0"/>
                <a:cs typeface="Times New Roman" panose="02020603050405020304" pitchFamily="18" charset="0"/>
              </a:rPr>
              <a:t>1 – суроо.</a:t>
            </a:r>
            <a:r>
              <a:rPr lang="ky-KG" sz="4000" dirty="0">
                <a:latin typeface="Times New Roman" panose="02020603050405020304" pitchFamily="18" charset="0"/>
                <a:cs typeface="Times New Roman" panose="02020603050405020304" pitchFamily="18" charset="0"/>
              </a:rPr>
              <a:t>	Эмне үчүн мектеп окуучуларын Республикалык олимпиадага даярдап жаткан мугалим же ошол даярданып жаткан окуучу </a:t>
            </a:r>
            <a:r>
              <a:rPr lang="ky-KG" sz="4000" b="1" dirty="0">
                <a:latin typeface="Times New Roman" panose="02020603050405020304" pitchFamily="18" charset="0"/>
                <a:cs typeface="Times New Roman" panose="02020603050405020304" pitchFamily="18" charset="0"/>
              </a:rPr>
              <a:t>электрондук окуу ресурстарын</a:t>
            </a:r>
            <a:r>
              <a:rPr lang="ky-KG" sz="4000" dirty="0">
                <a:latin typeface="Times New Roman" panose="02020603050405020304" pitchFamily="18" charset="0"/>
                <a:cs typeface="Times New Roman" panose="02020603050405020304" pitchFamily="18" charset="0"/>
              </a:rPr>
              <a:t> пайдалануусу керек? </a:t>
            </a:r>
          </a:p>
        </p:txBody>
      </p:sp>
    </p:spTree>
    <p:extLst>
      <p:ext uri="{BB962C8B-B14F-4D97-AF65-F5344CB8AC3E}">
        <p14:creationId xmlns:p14="http://schemas.microsoft.com/office/powerpoint/2010/main" val="3686554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a:t>Мен бул докладымда негизги 3 суроого жооп издеп көрдүм. </a:t>
            </a:r>
          </a:p>
        </p:txBody>
      </p:sp>
      <p:sp>
        <p:nvSpPr>
          <p:cNvPr id="3" name="Объект 2"/>
          <p:cNvSpPr>
            <a:spLocks noGrp="1"/>
          </p:cNvSpPr>
          <p:nvPr>
            <p:ph idx="1"/>
          </p:nvPr>
        </p:nvSpPr>
        <p:spPr/>
        <p:txBody>
          <a:bodyPr>
            <a:normAutofit lnSpcReduction="10000"/>
          </a:bodyPr>
          <a:lstStyle/>
          <a:p>
            <a:pPr marL="0" indent="0">
              <a:buNone/>
            </a:pPr>
            <a:r>
              <a:rPr lang="ky-KG" sz="4000" b="1" dirty="0"/>
              <a:t>2 – суроо.</a:t>
            </a:r>
            <a:r>
              <a:rPr lang="ky-KG" sz="4000" dirty="0"/>
              <a:t>	Олимпиадага даярдануу биринчиден керектүү китептерди тактап айтканда теориялык маалыматтарды жана практикалык бөлүгү болгон маселелер жыйнактарын табуудан башталат. Бул китептерди кайдан тапсак болот?</a:t>
            </a:r>
          </a:p>
          <a:p>
            <a:pPr marL="0" indent="0">
              <a:buNone/>
            </a:pPr>
            <a:endParaRPr lang="ky-KG"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743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a:t>Онлайн билим алуу үчүн ата-мекендик ресурстар</a:t>
            </a:r>
          </a:p>
        </p:txBody>
      </p:sp>
      <p:sp>
        <p:nvSpPr>
          <p:cNvPr id="3" name="Объект 2"/>
          <p:cNvSpPr>
            <a:spLocks noGrp="1"/>
          </p:cNvSpPr>
          <p:nvPr>
            <p:ph idx="1"/>
          </p:nvPr>
        </p:nvSpPr>
        <p:spPr>
          <a:xfrm>
            <a:off x="457200" y="1600201"/>
            <a:ext cx="8229600" cy="748680"/>
          </a:xfrm>
        </p:spPr>
        <p:txBody>
          <a:bodyPr/>
          <a:lstStyle/>
          <a:p>
            <a:pPr marL="0" indent="0">
              <a:buNone/>
            </a:pPr>
            <a:r>
              <a:rPr lang="ky-KG" u="sng" dirty="0">
                <a:hlinkClick r:id="rId2"/>
              </a:rPr>
              <a:t>https://www.mediasabak.org/kg/news/90/</a:t>
            </a:r>
            <a:endParaRPr lang="ky-KG" dirty="0"/>
          </a:p>
          <a:p>
            <a:pPr marL="0" indent="0">
              <a:buNone/>
            </a:pPr>
            <a:endParaRPr lang="ky-KG" dirty="0"/>
          </a:p>
        </p:txBody>
      </p:sp>
      <p:pic>
        <p:nvPicPr>
          <p:cNvPr id="2051" name="Picture 3" descr="C:\Users\Мирлан\Desktop\План конспектилер\Илимий_конференция\DvmTjq8JaQ-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744" y="2276872"/>
            <a:ext cx="7560840" cy="4073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180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y-KG" dirty="0"/>
              <a:t>Китептер жана илимий иштер</a:t>
            </a:r>
          </a:p>
        </p:txBody>
      </p:sp>
      <p:sp>
        <p:nvSpPr>
          <p:cNvPr id="3" name="Объект 2"/>
          <p:cNvSpPr>
            <a:spLocks noGrp="1"/>
          </p:cNvSpPr>
          <p:nvPr>
            <p:ph idx="1"/>
          </p:nvPr>
        </p:nvSpPr>
        <p:spPr/>
        <p:txBody>
          <a:bodyPr>
            <a:normAutofit lnSpcReduction="10000"/>
          </a:bodyPr>
          <a:lstStyle/>
          <a:p>
            <a:r>
              <a:rPr lang="ky-KG" u="sng" dirty="0">
                <a:hlinkClick r:id="rId2"/>
              </a:rPr>
              <a:t>http://biblioteka.kg/index.php/cats/list_books/505</a:t>
            </a:r>
            <a:endParaRPr lang="ky-KG" dirty="0"/>
          </a:p>
          <a:p>
            <a:r>
              <a:rPr lang="ky-KG" u="sng" dirty="0">
                <a:hlinkClick r:id="rId3"/>
              </a:rPr>
              <a:t>http://taalim.kg/view-media/news/otkrytye-obrazovatelnye-resursy/</a:t>
            </a:r>
            <a:endParaRPr lang="ky-KG" dirty="0"/>
          </a:p>
          <a:p>
            <a:r>
              <a:rPr lang="ky-KG" u="sng" dirty="0">
                <a:hlinkClick r:id="rId4"/>
              </a:rPr>
              <a:t>https://www.bhu.kg/science/library/open-edu-resources</a:t>
            </a:r>
            <a:endParaRPr lang="ky-KG" dirty="0"/>
          </a:p>
          <a:p>
            <a:r>
              <a:rPr lang="ky-KG" u="sng" dirty="0">
                <a:hlinkClick r:id="rId5"/>
              </a:rPr>
              <a:t>http://ru.krao.kg/index.php/2021-04-14-06-21-59/2021-04-14-06-23-31/80-2021-04-14-06-04-54</a:t>
            </a:r>
            <a:endParaRPr lang="ky-KG" dirty="0"/>
          </a:p>
          <a:p>
            <a:pPr marL="0" indent="0">
              <a:buNone/>
            </a:pPr>
            <a:endParaRPr lang="ky-KG" dirty="0"/>
          </a:p>
        </p:txBody>
      </p:sp>
    </p:spTree>
    <p:extLst>
      <p:ext uri="{BB962C8B-B14F-4D97-AF65-F5344CB8AC3E}">
        <p14:creationId xmlns:p14="http://schemas.microsoft.com/office/powerpoint/2010/main" val="184183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a:t>Мен бул докладымда негизги 3 суроого жооп издеп көрдүм. </a:t>
            </a:r>
          </a:p>
        </p:txBody>
      </p:sp>
      <p:sp>
        <p:nvSpPr>
          <p:cNvPr id="3" name="Объект 2"/>
          <p:cNvSpPr>
            <a:spLocks noGrp="1"/>
          </p:cNvSpPr>
          <p:nvPr>
            <p:ph idx="1"/>
          </p:nvPr>
        </p:nvSpPr>
        <p:spPr>
          <a:xfrm>
            <a:off x="467544" y="2564904"/>
            <a:ext cx="8229600" cy="3340968"/>
          </a:xfrm>
        </p:spPr>
        <p:txBody>
          <a:bodyPr>
            <a:normAutofit/>
          </a:bodyPr>
          <a:lstStyle/>
          <a:p>
            <a:pPr marL="0" indent="0">
              <a:buNone/>
            </a:pPr>
            <a:r>
              <a:rPr lang="ky-KG" sz="4000" b="1" dirty="0"/>
              <a:t>3 – суроо.</a:t>
            </a:r>
            <a:r>
              <a:rPr lang="ky-KG" sz="4000" dirty="0"/>
              <a:t>	Дүйнө жүзүндө анын ичинде өлкөбүздө  санариптештирүү болуп жатат. Мугалимдердин ишин деле санариптештирсе (автоматташтырса) болобу? </a:t>
            </a:r>
          </a:p>
        </p:txBody>
      </p:sp>
    </p:spTree>
    <p:extLst>
      <p:ext uri="{BB962C8B-B14F-4D97-AF65-F5344CB8AC3E}">
        <p14:creationId xmlns:p14="http://schemas.microsoft.com/office/powerpoint/2010/main" val="2134932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smtClean="0"/>
              <a:t>Тапшырмаларды онлайн текшерип берүүчү сайттар.</a:t>
            </a:r>
            <a:endParaRPr lang="ky-KG" dirty="0"/>
          </a:p>
        </p:txBody>
      </p:sp>
      <p:sp>
        <p:nvSpPr>
          <p:cNvPr id="3" name="Объект 2"/>
          <p:cNvSpPr>
            <a:spLocks noGrp="1"/>
          </p:cNvSpPr>
          <p:nvPr>
            <p:ph idx="1"/>
          </p:nvPr>
        </p:nvSpPr>
        <p:spPr/>
        <p:txBody>
          <a:bodyPr/>
          <a:lstStyle/>
          <a:p>
            <a:pPr>
              <a:spcBef>
                <a:spcPts val="3000"/>
              </a:spcBef>
            </a:pPr>
            <a:r>
              <a:rPr lang="ky-KG" u="sng" dirty="0">
                <a:hlinkClick r:id="rId2"/>
              </a:rPr>
              <a:t>https://olymp.krsu.edu.kg/Contests.aspx</a:t>
            </a:r>
            <a:endParaRPr lang="ky-KG" dirty="0"/>
          </a:p>
          <a:p>
            <a:pPr>
              <a:spcBef>
                <a:spcPts val="3000"/>
              </a:spcBef>
            </a:pPr>
            <a:r>
              <a:rPr lang="ky-KG" u="sng" dirty="0">
                <a:hlinkClick r:id="rId3"/>
              </a:rPr>
              <a:t>http://159.65.188.150/</a:t>
            </a:r>
            <a:endParaRPr lang="ky-KG" dirty="0"/>
          </a:p>
          <a:p>
            <a:pPr>
              <a:spcBef>
                <a:spcPts val="3000"/>
              </a:spcBef>
            </a:pPr>
            <a:r>
              <a:rPr lang="ky-KG" u="sng" dirty="0">
                <a:hlinkClick r:id="rId4"/>
              </a:rPr>
              <a:t>https://acmp.ru/</a:t>
            </a:r>
            <a:endParaRPr lang="ky-KG" dirty="0"/>
          </a:p>
          <a:p>
            <a:pPr>
              <a:spcBef>
                <a:spcPts val="3000"/>
              </a:spcBef>
            </a:pPr>
            <a:r>
              <a:rPr lang="ky-KG" u="sng" dirty="0">
                <a:hlinkClick r:id="rId5"/>
              </a:rPr>
              <a:t>https://codeforces.com/?locale=ru</a:t>
            </a:r>
            <a:endParaRPr lang="ky-KG" dirty="0"/>
          </a:p>
          <a:p>
            <a:pPr>
              <a:spcBef>
                <a:spcPts val="3000"/>
              </a:spcBef>
            </a:pPr>
            <a:r>
              <a:rPr lang="ky-KG" u="sng" dirty="0">
                <a:hlinkClick r:id="rId6"/>
              </a:rPr>
              <a:t>http://pythontutor.ru/</a:t>
            </a:r>
            <a:endParaRPr lang="ky-KG" dirty="0"/>
          </a:p>
          <a:p>
            <a:pPr marL="0" indent="0">
              <a:buNone/>
            </a:pPr>
            <a:endParaRPr lang="ky-KG" dirty="0"/>
          </a:p>
        </p:txBody>
      </p:sp>
    </p:spTree>
    <p:extLst>
      <p:ext uri="{BB962C8B-B14F-4D97-AF65-F5344CB8AC3E}">
        <p14:creationId xmlns:p14="http://schemas.microsoft.com/office/powerpoint/2010/main" val="463972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dirty="0" smtClean="0">
                <a:latin typeface="Times New Roman" panose="02020603050405020304" pitchFamily="18" charset="0"/>
                <a:cs typeface="Times New Roman" panose="02020603050405020304" pitchFamily="18" charset="0"/>
              </a:rPr>
              <a:t>Информатика предметинин мисалында</a:t>
            </a:r>
            <a:endParaRPr lang="ky-KG"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88" t="25000" r="55607" b="50000"/>
          <a:stretch/>
        </p:blipFill>
        <p:spPr bwMode="auto">
          <a:xfrm>
            <a:off x="179512" y="3356992"/>
            <a:ext cx="8853699"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Объект 2"/>
          <p:cNvSpPr>
            <a:spLocks noGrp="1"/>
          </p:cNvSpPr>
          <p:nvPr>
            <p:ph idx="1"/>
          </p:nvPr>
        </p:nvSpPr>
        <p:spPr>
          <a:xfrm>
            <a:off x="457200" y="1600200"/>
            <a:ext cx="8229600" cy="1756791"/>
          </a:xfrm>
        </p:spPr>
        <p:txBody>
          <a:bodyPr>
            <a:normAutofit/>
          </a:bodyPr>
          <a:lstStyle/>
          <a:p>
            <a:pPr marL="0" indent="0" algn="ctr">
              <a:buNone/>
            </a:pPr>
            <a:r>
              <a:rPr lang="ru-RU" dirty="0" err="1" smtClean="0"/>
              <a:t>Мектеп</a:t>
            </a:r>
            <a:r>
              <a:rPr lang="ru-RU" dirty="0" smtClean="0"/>
              <a:t> </a:t>
            </a:r>
            <a:r>
              <a:rPr lang="ru-RU" dirty="0" err="1" smtClean="0"/>
              <a:t>окуучуларынын</a:t>
            </a:r>
            <a:r>
              <a:rPr lang="ru-RU" dirty="0" smtClean="0"/>
              <a:t> </a:t>
            </a:r>
            <a:r>
              <a:rPr lang="ru-RU" dirty="0" err="1" smtClean="0"/>
              <a:t>Республикалык</a:t>
            </a:r>
            <a:r>
              <a:rPr lang="ru-RU" dirty="0" smtClean="0"/>
              <a:t> </a:t>
            </a:r>
            <a:r>
              <a:rPr lang="ru-RU" dirty="0" err="1" smtClean="0"/>
              <a:t>олимпиадасынын</a:t>
            </a:r>
            <a:r>
              <a:rPr lang="ru-RU" dirty="0" smtClean="0"/>
              <a:t>  </a:t>
            </a:r>
            <a:r>
              <a:rPr lang="ru-RU" dirty="0" err="1" smtClean="0"/>
              <a:t>областтык</a:t>
            </a:r>
            <a:r>
              <a:rPr lang="ru-RU" dirty="0" smtClean="0"/>
              <a:t> </a:t>
            </a:r>
            <a:r>
              <a:rPr lang="ru-RU" dirty="0" err="1" smtClean="0"/>
              <a:t>турунун</a:t>
            </a:r>
            <a:r>
              <a:rPr lang="ru-RU" dirty="0" smtClean="0"/>
              <a:t> </a:t>
            </a:r>
            <a:r>
              <a:rPr lang="ru-RU" dirty="0" err="1" smtClean="0"/>
              <a:t>жыйынтыгы</a:t>
            </a:r>
            <a:r>
              <a:rPr lang="ru-RU" dirty="0" smtClean="0"/>
              <a:t> – 2022 – </a:t>
            </a:r>
            <a:r>
              <a:rPr lang="ru-RU" dirty="0" err="1" smtClean="0"/>
              <a:t>жыл</a:t>
            </a:r>
            <a:r>
              <a:rPr lang="ru-RU" dirty="0" smtClean="0"/>
              <a:t>.</a:t>
            </a:r>
            <a:endParaRPr lang="ky-KG" dirty="0"/>
          </a:p>
        </p:txBody>
      </p:sp>
    </p:spTree>
    <p:extLst>
      <p:ext uri="{BB962C8B-B14F-4D97-AF65-F5344CB8AC3E}">
        <p14:creationId xmlns:p14="http://schemas.microsoft.com/office/powerpoint/2010/main" val="2417490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idx="1"/>
          </p:nvPr>
        </p:nvSpPr>
        <p:spPr>
          <a:xfrm>
            <a:off x="467544" y="332656"/>
            <a:ext cx="8229600" cy="1756791"/>
          </a:xfrm>
        </p:spPr>
        <p:txBody>
          <a:bodyPr>
            <a:normAutofit/>
          </a:bodyPr>
          <a:lstStyle/>
          <a:p>
            <a:pPr marL="0" indent="0" algn="ctr">
              <a:buNone/>
            </a:pPr>
            <a:r>
              <a:rPr lang="ru-RU" dirty="0" err="1" smtClean="0"/>
              <a:t>Мектеп</a:t>
            </a:r>
            <a:r>
              <a:rPr lang="ru-RU" dirty="0" smtClean="0"/>
              <a:t> </a:t>
            </a:r>
            <a:r>
              <a:rPr lang="ru-RU" dirty="0" err="1" smtClean="0"/>
              <a:t>окуучуларынын</a:t>
            </a:r>
            <a:r>
              <a:rPr lang="ru-RU" dirty="0" smtClean="0"/>
              <a:t> </a:t>
            </a:r>
            <a:r>
              <a:rPr lang="ru-RU" dirty="0" err="1" smtClean="0"/>
              <a:t>Республикалык</a:t>
            </a:r>
            <a:r>
              <a:rPr lang="ru-RU" dirty="0" smtClean="0"/>
              <a:t> </a:t>
            </a:r>
            <a:r>
              <a:rPr lang="ru-RU" dirty="0" err="1" smtClean="0"/>
              <a:t>олимпиадасынын</a:t>
            </a:r>
            <a:r>
              <a:rPr lang="ru-RU" dirty="0" smtClean="0"/>
              <a:t>  </a:t>
            </a:r>
            <a:r>
              <a:rPr lang="ru-RU" dirty="0" err="1" smtClean="0"/>
              <a:t>областтык</a:t>
            </a:r>
            <a:r>
              <a:rPr lang="ru-RU" dirty="0" smtClean="0"/>
              <a:t> </a:t>
            </a:r>
            <a:r>
              <a:rPr lang="ru-RU" dirty="0" err="1" smtClean="0"/>
              <a:t>турунун</a:t>
            </a:r>
            <a:r>
              <a:rPr lang="ru-RU" dirty="0" smtClean="0"/>
              <a:t> </a:t>
            </a:r>
            <a:r>
              <a:rPr lang="ru-RU" dirty="0" err="1" smtClean="0"/>
              <a:t>жыйынтыгы</a:t>
            </a:r>
            <a:r>
              <a:rPr lang="ru-RU" dirty="0" smtClean="0"/>
              <a:t> – 2022 – </a:t>
            </a:r>
            <a:r>
              <a:rPr lang="ru-RU" dirty="0" err="1" smtClean="0"/>
              <a:t>жыл</a:t>
            </a:r>
            <a:r>
              <a:rPr lang="ru-RU" dirty="0" smtClean="0"/>
              <a:t>.</a:t>
            </a:r>
            <a:endParaRPr lang="ky-KG"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348" t="25605" r="64158" b="42292"/>
          <a:stretch/>
        </p:blipFill>
        <p:spPr bwMode="auto">
          <a:xfrm>
            <a:off x="1331640" y="2204864"/>
            <a:ext cx="6707008"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9706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208</Words>
  <Application>Microsoft Office PowerPoint</Application>
  <PresentationFormat>Экран (4:3)</PresentationFormat>
  <Paragraphs>31</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Times New Roman</vt:lpstr>
      <vt:lpstr>Тема Office</vt:lpstr>
      <vt:lpstr>Мектеп окуучуларын Республикалык олимпиадага даярдоодо электрондук окуу ресурстарын пайдалануу. </vt:lpstr>
      <vt:lpstr>Мен бул докладымда негизги 3 суроого жооп издеп көрдүм. </vt:lpstr>
      <vt:lpstr>Мен бул докладымда негизги 3 суроого жооп издеп көрдүм. </vt:lpstr>
      <vt:lpstr>Онлайн билим алуу үчүн ата-мекендик ресурстар</vt:lpstr>
      <vt:lpstr>Китептер жана илимий иштер</vt:lpstr>
      <vt:lpstr>Мен бул докладымда негизги 3 суроого жооп издеп көрдүм. </vt:lpstr>
      <vt:lpstr>Тапшырмаларды онлайн текшерип берүүчү сайттар.</vt:lpstr>
      <vt:lpstr>Информатика предметинин мисалында</vt:lpstr>
      <vt:lpstr>Презентация PowerPoint</vt:lpstr>
      <vt:lpstr>Презентация PowerPoint</vt:lpstr>
      <vt:lpstr>Көңүл бурганыңыздарга рахмат.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Мектеп окуучуларын Республикалык олимпиадага даярдоодо электрондук окуу ресурстарын пайдалануу.</dc:title>
  <dc:creator>Мирлан</dc:creator>
  <cp:lastModifiedBy>Учетная запись Майкрософт</cp:lastModifiedBy>
  <cp:revision>7</cp:revision>
  <dcterms:created xsi:type="dcterms:W3CDTF">2022-05-06T18:11:19Z</dcterms:created>
  <dcterms:modified xsi:type="dcterms:W3CDTF">2022-05-10T11:28:50Z</dcterms:modified>
</cp:coreProperties>
</file>