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8" r:id="rId1"/>
  </p:sldMasterIdLst>
  <p:notesMasterIdLst>
    <p:notesMasterId r:id="rId16"/>
  </p:notesMasterIdLst>
  <p:sldIdLst>
    <p:sldId id="256" r:id="rId2"/>
    <p:sldId id="313" r:id="rId3"/>
    <p:sldId id="322" r:id="rId4"/>
    <p:sldId id="312" r:id="rId5"/>
    <p:sldId id="316" r:id="rId6"/>
    <p:sldId id="314" r:id="rId7"/>
    <p:sldId id="259" r:id="rId8"/>
    <p:sldId id="318" r:id="rId9"/>
    <p:sldId id="307" r:id="rId10"/>
    <p:sldId id="321" r:id="rId11"/>
    <p:sldId id="274" r:id="rId12"/>
    <p:sldId id="320" r:id="rId13"/>
    <p:sldId id="319" r:id="rId14"/>
    <p:sldId id="323" r:id="rId15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EA43EE7-B299-485E-A7FE-0C7DC0EE6B96}">
  <a:tblStyle styleId="{6EA43EE7-B299-485E-A7FE-0C7DC0EE6B96}" styleName="Table_0">
    <a:wholeTbl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80" d="100"/>
          <a:sy n="80" d="100"/>
        </p:scale>
        <p:origin x="1450" y="-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accent1">
                  <a:lumMod val="7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2DB3-46EA-82FA-166030EF326E}"/>
              </c:ext>
            </c:extLst>
          </c:dPt>
          <c:dPt>
            <c:idx val="1"/>
            <c:bubble3D val="0"/>
            <c:spPr>
              <a:solidFill>
                <a:schemeClr val="tx2">
                  <a:lumMod val="20000"/>
                  <a:lumOff val="8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2DB3-46EA-82FA-166030EF326E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0.75000000000000011</c:v>
                </c:pt>
                <c:pt idx="1">
                  <c:v>0.25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DB3-46EA-82FA-166030EF326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accent3">
                  <a:lumMod val="20000"/>
                  <a:lumOff val="8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5780-4014-B3A0-2BD1E4929AE8}"/>
              </c:ext>
            </c:extLst>
          </c:dPt>
          <c:dPt>
            <c:idx val="1"/>
            <c:bubble3D val="0"/>
            <c:spPr>
              <a:solidFill>
                <a:schemeClr val="tx2">
                  <a:lumMod val="20000"/>
                  <a:lumOff val="8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5780-4014-B3A0-2BD1E4929AE8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0.5</c:v>
                </c:pt>
                <c:pt idx="1">
                  <c:v>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780-4014-B3A0-2BD1E4929AE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accent3">
                  <a:lumMod val="40000"/>
                  <a:lumOff val="6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89BE-458A-8566-37FC9EB79D5D}"/>
              </c:ext>
            </c:extLst>
          </c:dPt>
          <c:dPt>
            <c:idx val="1"/>
            <c:bubble3D val="0"/>
            <c:spPr>
              <a:solidFill>
                <a:schemeClr val="tx2">
                  <a:lumMod val="20000"/>
                  <a:lumOff val="8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89BE-458A-8566-37FC9EB79D5D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0.45</c:v>
                </c:pt>
                <c:pt idx="1">
                  <c:v>0.55000000000000004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9BE-458A-8566-37FC9EB79D5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tx2">
                <a:lumMod val="20000"/>
                <a:lumOff val="80000"/>
              </a:schemeClr>
            </a:solidFill>
            <a:ln>
              <a:noFill/>
            </a:ln>
          </c:spPr>
          <c:dPt>
            <c:idx val="0"/>
            <c:bubble3D val="0"/>
            <c:spPr>
              <a:solidFill>
                <a:schemeClr val="accent1">
                  <a:lumMod val="9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A4E2-4022-9613-9C6763EA0818}"/>
              </c:ext>
            </c:extLst>
          </c:dPt>
          <c:dPt>
            <c:idx val="1"/>
            <c:bubble3D val="0"/>
            <c:spPr>
              <a:solidFill>
                <a:schemeClr val="tx2">
                  <a:lumMod val="20000"/>
                  <a:lumOff val="8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A4E2-4022-9613-9C6763EA0818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0.85000000000000009</c:v>
                </c:pt>
                <c:pt idx="1">
                  <c:v>0.15000000000000002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4E2-4022-9613-9C6763EA081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5D86FF8-D12D-4856-A39B-B712EA19C3F5}" type="doc">
      <dgm:prSet loTypeId="urn:microsoft.com/office/officeart/2005/8/layout/target3" loCatId="relationship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76B1EAB3-FF80-4DB8-9275-2F30F89B4F87}">
      <dgm:prSet phldrT="[Текст]" custT="1"/>
      <dgm:spPr/>
      <dgm:t>
        <a:bodyPr/>
        <a:lstStyle/>
        <a:p>
          <a:r>
            <a:rPr lang="ky-KG" sz="2400" b="1" dirty="0"/>
            <a:t>Компетенция</a:t>
          </a:r>
          <a:endParaRPr lang="ru-RU" sz="2400" b="1" dirty="0"/>
        </a:p>
      </dgm:t>
    </dgm:pt>
    <dgm:pt modelId="{37B9DAA1-8B3F-459F-B687-860072211CE7}" type="parTrans" cxnId="{92F51E8D-07B5-4783-AF1F-1B593ADD6BA1}">
      <dgm:prSet/>
      <dgm:spPr/>
      <dgm:t>
        <a:bodyPr/>
        <a:lstStyle/>
        <a:p>
          <a:endParaRPr lang="ru-RU"/>
        </a:p>
      </dgm:t>
    </dgm:pt>
    <dgm:pt modelId="{1AFD7F72-DEC1-452E-A945-FC899421CB82}" type="sibTrans" cxnId="{92F51E8D-07B5-4783-AF1F-1B593ADD6BA1}">
      <dgm:prSet/>
      <dgm:spPr/>
      <dgm:t>
        <a:bodyPr/>
        <a:lstStyle/>
        <a:p>
          <a:endParaRPr lang="ru-RU"/>
        </a:p>
      </dgm:t>
    </dgm:pt>
    <dgm:pt modelId="{A77EE69C-931D-4D84-943A-D4A9D5B56249}">
      <dgm:prSet phldrT="[Текст]"/>
      <dgm:spPr/>
      <dgm:t>
        <a:bodyPr/>
        <a:lstStyle/>
        <a:p>
          <a:r>
            <a:rPr lang="ky-KG" b="1" dirty="0"/>
            <a:t>Санариптик сабаттуулук</a:t>
          </a:r>
          <a:endParaRPr lang="ru-RU" dirty="0"/>
        </a:p>
      </dgm:t>
    </dgm:pt>
    <dgm:pt modelId="{B119D8AC-4F11-41B5-A9CB-4B97D5F5B484}" type="parTrans" cxnId="{928946A3-F523-406F-B61D-301975B374B5}">
      <dgm:prSet/>
      <dgm:spPr/>
      <dgm:t>
        <a:bodyPr/>
        <a:lstStyle/>
        <a:p>
          <a:endParaRPr lang="ru-RU"/>
        </a:p>
      </dgm:t>
    </dgm:pt>
    <dgm:pt modelId="{3A7AB204-C982-4988-93DF-8D8C40FA114A}" type="sibTrans" cxnId="{928946A3-F523-406F-B61D-301975B374B5}">
      <dgm:prSet/>
      <dgm:spPr/>
      <dgm:t>
        <a:bodyPr/>
        <a:lstStyle/>
        <a:p>
          <a:endParaRPr lang="ru-RU"/>
        </a:p>
      </dgm:t>
    </dgm:pt>
    <dgm:pt modelId="{88D58175-5E4C-43F5-8AA8-204226FA81D0}">
      <dgm:prSet phldrT="[Текст]" custT="1"/>
      <dgm:spPr/>
      <dgm:t>
        <a:bodyPr/>
        <a:lstStyle/>
        <a:p>
          <a:r>
            <a:rPr lang="ky-KG" sz="2400" b="1" dirty="0"/>
            <a:t>Билим берүүнүн натыйжасы</a:t>
          </a:r>
          <a:endParaRPr lang="ru-RU" sz="2400" b="1" dirty="0"/>
        </a:p>
      </dgm:t>
    </dgm:pt>
    <dgm:pt modelId="{B604ED7F-68D4-42C4-AECB-5B01F63420D3}" type="parTrans" cxnId="{CF1D9169-8221-4989-BA95-61DBB845674B}">
      <dgm:prSet/>
      <dgm:spPr/>
      <dgm:t>
        <a:bodyPr/>
        <a:lstStyle/>
        <a:p>
          <a:endParaRPr lang="ru-RU"/>
        </a:p>
      </dgm:t>
    </dgm:pt>
    <dgm:pt modelId="{6642C0C3-FE78-4DC2-8AC6-1A6E216B7265}" type="sibTrans" cxnId="{CF1D9169-8221-4989-BA95-61DBB845674B}">
      <dgm:prSet/>
      <dgm:spPr/>
      <dgm:t>
        <a:bodyPr/>
        <a:lstStyle/>
        <a:p>
          <a:endParaRPr lang="ru-RU"/>
        </a:p>
      </dgm:t>
    </dgm:pt>
    <dgm:pt modelId="{70C0DD7C-6F45-4F46-B8AC-1CDE75CA119F}">
      <dgm:prSet phldrT="[Текст]"/>
      <dgm:spPr/>
      <dgm:t>
        <a:bodyPr/>
        <a:lstStyle/>
        <a:p>
          <a:r>
            <a:rPr lang="ru-RU" dirty="0" err="1"/>
            <a:t>аралыктан</a:t>
          </a:r>
          <a:r>
            <a:rPr lang="ru-RU" dirty="0"/>
            <a:t> </a:t>
          </a:r>
          <a:r>
            <a:rPr lang="ru-RU" dirty="0" err="1"/>
            <a:t>окуу</a:t>
          </a:r>
          <a:r>
            <a:rPr lang="ru-RU" dirty="0"/>
            <a:t> </a:t>
          </a:r>
          <a:r>
            <a:rPr lang="ru-RU" dirty="0" err="1"/>
            <a:t>үчүн</a:t>
          </a:r>
          <a:r>
            <a:rPr lang="ru-RU" dirty="0"/>
            <a:t> </a:t>
          </a:r>
          <a:r>
            <a:rPr lang="ru-RU" dirty="0" err="1"/>
            <a:t>бир</a:t>
          </a:r>
          <a:r>
            <a:rPr lang="ru-RU" dirty="0"/>
            <a:t> же </a:t>
          </a:r>
          <a:r>
            <a:rPr lang="ru-RU" dirty="0" err="1"/>
            <a:t>бир</a:t>
          </a:r>
          <a:r>
            <a:rPr lang="ru-RU" dirty="0"/>
            <a:t> </a:t>
          </a:r>
          <a:r>
            <a:rPr lang="ru-RU" dirty="0" err="1"/>
            <a:t>нече</a:t>
          </a:r>
          <a:r>
            <a:rPr lang="ru-RU" dirty="0"/>
            <a:t> </a:t>
          </a:r>
          <a:r>
            <a:rPr lang="ru-RU" dirty="0" err="1"/>
            <a:t>билим</a:t>
          </a:r>
          <a:r>
            <a:rPr lang="ru-RU" dirty="0"/>
            <a:t> </a:t>
          </a:r>
          <a:r>
            <a:rPr lang="ru-RU" dirty="0" err="1"/>
            <a:t>берүү</a:t>
          </a:r>
          <a:r>
            <a:rPr lang="ru-RU" dirty="0"/>
            <a:t> </a:t>
          </a:r>
          <a:r>
            <a:rPr lang="ru-RU" dirty="0" err="1"/>
            <a:t>сервистерин</a:t>
          </a:r>
          <a:r>
            <a:rPr lang="ru-RU" dirty="0"/>
            <a:t> </a:t>
          </a:r>
          <a:r>
            <a:rPr lang="ru-RU" dirty="0" err="1"/>
            <a:t>колдонуу</a:t>
          </a:r>
          <a:r>
            <a:rPr lang="ky-KG" dirty="0"/>
            <a:t> </a:t>
          </a:r>
          <a:endParaRPr lang="ru-RU" dirty="0"/>
        </a:p>
      </dgm:t>
    </dgm:pt>
    <dgm:pt modelId="{75E02882-4893-4B3E-8B98-E75E19AF0543}" type="parTrans" cxnId="{696F2960-2577-4D4D-B888-D888F63685DA}">
      <dgm:prSet/>
      <dgm:spPr/>
      <dgm:t>
        <a:bodyPr/>
        <a:lstStyle/>
        <a:p>
          <a:endParaRPr lang="ru-RU"/>
        </a:p>
      </dgm:t>
    </dgm:pt>
    <dgm:pt modelId="{EC4F1840-699C-4B68-8BA9-A87AA69F2FC7}" type="sibTrans" cxnId="{696F2960-2577-4D4D-B888-D888F63685DA}">
      <dgm:prSet/>
      <dgm:spPr/>
      <dgm:t>
        <a:bodyPr/>
        <a:lstStyle/>
        <a:p>
          <a:endParaRPr lang="ru-RU"/>
        </a:p>
      </dgm:t>
    </dgm:pt>
    <dgm:pt modelId="{B76B4942-4BDC-4BD9-BD6E-040CCBBB93B5}">
      <dgm:prSet phldrT="[Текст]" custT="1"/>
      <dgm:spPr/>
      <dgm:t>
        <a:bodyPr/>
        <a:lstStyle/>
        <a:p>
          <a:r>
            <a:rPr lang="ky-KG" sz="2800" b="1" dirty="0"/>
            <a:t>Индикатор</a:t>
          </a:r>
          <a:endParaRPr lang="ru-RU" sz="2800" b="1" dirty="0"/>
        </a:p>
      </dgm:t>
    </dgm:pt>
    <dgm:pt modelId="{01260218-1E0C-4AAB-832F-DE0CBA5B272A}" type="parTrans" cxnId="{5DE176EC-CF01-4CD6-ABF0-2E0B3B816517}">
      <dgm:prSet/>
      <dgm:spPr/>
      <dgm:t>
        <a:bodyPr/>
        <a:lstStyle/>
        <a:p>
          <a:endParaRPr lang="ru-RU"/>
        </a:p>
      </dgm:t>
    </dgm:pt>
    <dgm:pt modelId="{B3C2FBC0-8E04-491A-96BD-DB8CE3E24509}" type="sibTrans" cxnId="{5DE176EC-CF01-4CD6-ABF0-2E0B3B816517}">
      <dgm:prSet/>
      <dgm:spPr/>
      <dgm:t>
        <a:bodyPr/>
        <a:lstStyle/>
        <a:p>
          <a:endParaRPr lang="ru-RU"/>
        </a:p>
      </dgm:t>
    </dgm:pt>
    <dgm:pt modelId="{D0C43E19-0543-4DD8-B6FF-5EA590165A62}">
      <dgm:prSet phldrT="[Текст]"/>
      <dgm:spPr/>
      <dgm:t>
        <a:bodyPr/>
        <a:lstStyle/>
        <a:p>
          <a:r>
            <a:rPr lang="en-US" dirty="0" err="1"/>
            <a:t>Whats</a:t>
          </a:r>
          <a:r>
            <a:rPr lang="en-US" dirty="0"/>
            <a:t> App, Zoom, Teams, Meet, Google </a:t>
          </a:r>
          <a:r>
            <a:rPr lang="en-US" dirty="0" err="1"/>
            <a:t>klass</a:t>
          </a:r>
          <a:r>
            <a:rPr lang="en-US" dirty="0"/>
            <a:t>, </a:t>
          </a:r>
          <a:r>
            <a:rPr lang="ru-RU" dirty="0"/>
            <a:t>видео-</a:t>
          </a:r>
          <a:r>
            <a:rPr lang="ru-RU" dirty="0" err="1"/>
            <a:t>чаттар</a:t>
          </a:r>
          <a:r>
            <a:rPr lang="ru-RU" dirty="0"/>
            <a:t> </a:t>
          </a:r>
          <a:r>
            <a:rPr lang="ru-RU" dirty="0" err="1"/>
            <a:t>ж.б</a:t>
          </a:r>
          <a:r>
            <a:rPr lang="ru-RU" dirty="0"/>
            <a:t>. </a:t>
          </a:r>
          <a:r>
            <a:rPr lang="ru-RU" dirty="0" err="1"/>
            <a:t>иштейт</a:t>
          </a:r>
          <a:r>
            <a:rPr lang="ru-RU" dirty="0"/>
            <a:t>.</a:t>
          </a:r>
        </a:p>
      </dgm:t>
    </dgm:pt>
    <dgm:pt modelId="{9B51E36D-8984-4289-8FAC-1073889E1FED}" type="parTrans" cxnId="{0CD3E9B3-4E3C-4BCF-899E-8C2B81269726}">
      <dgm:prSet/>
      <dgm:spPr/>
      <dgm:t>
        <a:bodyPr/>
        <a:lstStyle/>
        <a:p>
          <a:endParaRPr lang="ru-RU"/>
        </a:p>
      </dgm:t>
    </dgm:pt>
    <dgm:pt modelId="{6B0203C3-9509-4A80-9412-636F452C08A8}" type="sibTrans" cxnId="{0CD3E9B3-4E3C-4BCF-899E-8C2B81269726}">
      <dgm:prSet/>
      <dgm:spPr/>
      <dgm:t>
        <a:bodyPr/>
        <a:lstStyle/>
        <a:p>
          <a:endParaRPr lang="ru-RU"/>
        </a:p>
      </dgm:t>
    </dgm:pt>
    <dgm:pt modelId="{F8F4FEC4-5576-4172-84C6-A4766FEFAF47}" type="pres">
      <dgm:prSet presAssocID="{15D86FF8-D12D-4856-A39B-B712EA19C3F5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49943491-EC36-46CC-A05F-8FFB8CF2B9BF}" type="pres">
      <dgm:prSet presAssocID="{76B1EAB3-FF80-4DB8-9275-2F30F89B4F87}" presName="circle1" presStyleLbl="node1" presStyleIdx="0" presStyleCnt="3"/>
      <dgm:spPr/>
    </dgm:pt>
    <dgm:pt modelId="{BF144CD7-4646-448D-9D02-7425931D0CD8}" type="pres">
      <dgm:prSet presAssocID="{76B1EAB3-FF80-4DB8-9275-2F30F89B4F87}" presName="space" presStyleCnt="0"/>
      <dgm:spPr/>
    </dgm:pt>
    <dgm:pt modelId="{15243A0B-7FAB-48DB-8DFA-D7055F2681C6}" type="pres">
      <dgm:prSet presAssocID="{76B1EAB3-FF80-4DB8-9275-2F30F89B4F87}" presName="rect1" presStyleLbl="alignAcc1" presStyleIdx="0" presStyleCnt="3" custLinFactNeighborX="-229" custLinFactNeighborY="-266"/>
      <dgm:spPr/>
    </dgm:pt>
    <dgm:pt modelId="{D192812F-8A2A-4130-8A50-A826454B8DA7}" type="pres">
      <dgm:prSet presAssocID="{88D58175-5E4C-43F5-8AA8-204226FA81D0}" presName="vertSpace2" presStyleLbl="node1" presStyleIdx="0" presStyleCnt="3"/>
      <dgm:spPr/>
    </dgm:pt>
    <dgm:pt modelId="{6B240238-5453-460B-9F2B-E09D449EDE93}" type="pres">
      <dgm:prSet presAssocID="{88D58175-5E4C-43F5-8AA8-204226FA81D0}" presName="circle2" presStyleLbl="node1" presStyleIdx="1" presStyleCnt="3"/>
      <dgm:spPr/>
    </dgm:pt>
    <dgm:pt modelId="{F020303B-BAFC-4C3F-B2FB-630EB425663D}" type="pres">
      <dgm:prSet presAssocID="{88D58175-5E4C-43F5-8AA8-204226FA81D0}" presName="rect2" presStyleLbl="alignAcc1" presStyleIdx="1" presStyleCnt="3" custLinFactNeighborX="-326" custLinFactNeighborY="-586"/>
      <dgm:spPr/>
    </dgm:pt>
    <dgm:pt modelId="{299E80FA-E7B8-441D-8B4E-44326CE7EEEC}" type="pres">
      <dgm:prSet presAssocID="{B76B4942-4BDC-4BD9-BD6E-040CCBBB93B5}" presName="vertSpace3" presStyleLbl="node1" presStyleIdx="1" presStyleCnt="3"/>
      <dgm:spPr/>
    </dgm:pt>
    <dgm:pt modelId="{16309A0E-9FF4-4CE6-AA2F-F2012C56BFEE}" type="pres">
      <dgm:prSet presAssocID="{B76B4942-4BDC-4BD9-BD6E-040CCBBB93B5}" presName="circle3" presStyleLbl="node1" presStyleIdx="2" presStyleCnt="3"/>
      <dgm:spPr/>
    </dgm:pt>
    <dgm:pt modelId="{ECF26A26-D457-4725-A386-C7F559F997F1}" type="pres">
      <dgm:prSet presAssocID="{B76B4942-4BDC-4BD9-BD6E-040CCBBB93B5}" presName="rect3" presStyleLbl="alignAcc1" presStyleIdx="2" presStyleCnt="3"/>
      <dgm:spPr/>
    </dgm:pt>
    <dgm:pt modelId="{FF1F20EB-3C97-4763-B763-F70E9CD4A887}" type="pres">
      <dgm:prSet presAssocID="{76B1EAB3-FF80-4DB8-9275-2F30F89B4F87}" presName="rect1ParTx" presStyleLbl="alignAcc1" presStyleIdx="2" presStyleCnt="3">
        <dgm:presLayoutVars>
          <dgm:chMax val="1"/>
          <dgm:bulletEnabled val="1"/>
        </dgm:presLayoutVars>
      </dgm:prSet>
      <dgm:spPr/>
    </dgm:pt>
    <dgm:pt modelId="{81B8B595-AA2E-40C8-B346-3B93D959721C}" type="pres">
      <dgm:prSet presAssocID="{76B1EAB3-FF80-4DB8-9275-2F30F89B4F87}" presName="rect1ChTx" presStyleLbl="alignAcc1" presStyleIdx="2" presStyleCnt="3" custLinFactNeighborX="-7517" custLinFactNeighborY="-3814">
        <dgm:presLayoutVars>
          <dgm:bulletEnabled val="1"/>
        </dgm:presLayoutVars>
      </dgm:prSet>
      <dgm:spPr/>
    </dgm:pt>
    <dgm:pt modelId="{2CDCFA0A-25D4-4464-A5E7-163DCD1DA196}" type="pres">
      <dgm:prSet presAssocID="{88D58175-5E4C-43F5-8AA8-204226FA81D0}" presName="rect2ParTx" presStyleLbl="alignAcc1" presStyleIdx="2" presStyleCnt="3">
        <dgm:presLayoutVars>
          <dgm:chMax val="1"/>
          <dgm:bulletEnabled val="1"/>
        </dgm:presLayoutVars>
      </dgm:prSet>
      <dgm:spPr/>
    </dgm:pt>
    <dgm:pt modelId="{B7D974E2-91B5-4573-B2AC-59840E42B85B}" type="pres">
      <dgm:prSet presAssocID="{88D58175-5E4C-43F5-8AA8-204226FA81D0}" presName="rect2ChTx" presStyleLbl="alignAcc1" presStyleIdx="2" presStyleCnt="3" custScaleX="100784" custLinFactNeighborX="-8824" custLinFactNeighborY="1">
        <dgm:presLayoutVars>
          <dgm:bulletEnabled val="1"/>
        </dgm:presLayoutVars>
      </dgm:prSet>
      <dgm:spPr/>
    </dgm:pt>
    <dgm:pt modelId="{E4062926-AF34-4C3B-BC7D-87A7361903A6}" type="pres">
      <dgm:prSet presAssocID="{B76B4942-4BDC-4BD9-BD6E-040CCBBB93B5}" presName="rect3ParTx" presStyleLbl="alignAcc1" presStyleIdx="2" presStyleCnt="3">
        <dgm:presLayoutVars>
          <dgm:chMax val="1"/>
          <dgm:bulletEnabled val="1"/>
        </dgm:presLayoutVars>
      </dgm:prSet>
      <dgm:spPr/>
    </dgm:pt>
    <dgm:pt modelId="{E9284E33-5544-41FB-89FD-21747FBD25AC}" type="pres">
      <dgm:prSet presAssocID="{B76B4942-4BDC-4BD9-BD6E-040CCBBB93B5}" presName="rect3ChTx" presStyleLbl="alignAcc1" presStyleIdx="2" presStyleCnt="3" custLinFactNeighborX="-9151" custLinFactNeighborY="635">
        <dgm:presLayoutVars>
          <dgm:bulletEnabled val="1"/>
        </dgm:presLayoutVars>
      </dgm:prSet>
      <dgm:spPr/>
    </dgm:pt>
  </dgm:ptLst>
  <dgm:cxnLst>
    <dgm:cxn modelId="{C4D4DD06-48F6-44FF-8179-D31E9368C307}" type="presOf" srcId="{B76B4942-4BDC-4BD9-BD6E-040CCBBB93B5}" destId="{ECF26A26-D457-4725-A386-C7F559F997F1}" srcOrd="0" destOrd="0" presId="urn:microsoft.com/office/officeart/2005/8/layout/target3"/>
    <dgm:cxn modelId="{559F492C-F468-4CEB-BFB0-CBBD546390D2}" type="presOf" srcId="{15D86FF8-D12D-4856-A39B-B712EA19C3F5}" destId="{F8F4FEC4-5576-4172-84C6-A4766FEFAF47}" srcOrd="0" destOrd="0" presId="urn:microsoft.com/office/officeart/2005/8/layout/target3"/>
    <dgm:cxn modelId="{757E762E-0DBC-427F-9269-0B4ABB123121}" type="presOf" srcId="{D0C43E19-0543-4DD8-B6FF-5EA590165A62}" destId="{E9284E33-5544-41FB-89FD-21747FBD25AC}" srcOrd="0" destOrd="0" presId="urn:microsoft.com/office/officeart/2005/8/layout/target3"/>
    <dgm:cxn modelId="{A053B437-411A-4FB5-81BB-ADB24AF33D51}" type="presOf" srcId="{88D58175-5E4C-43F5-8AA8-204226FA81D0}" destId="{F020303B-BAFC-4C3F-B2FB-630EB425663D}" srcOrd="0" destOrd="0" presId="urn:microsoft.com/office/officeart/2005/8/layout/target3"/>
    <dgm:cxn modelId="{696F2960-2577-4D4D-B888-D888F63685DA}" srcId="{88D58175-5E4C-43F5-8AA8-204226FA81D0}" destId="{70C0DD7C-6F45-4F46-B8AC-1CDE75CA119F}" srcOrd="0" destOrd="0" parTransId="{75E02882-4893-4B3E-8B98-E75E19AF0543}" sibTransId="{EC4F1840-699C-4B68-8BA9-A87AA69F2FC7}"/>
    <dgm:cxn modelId="{CF1D9169-8221-4989-BA95-61DBB845674B}" srcId="{15D86FF8-D12D-4856-A39B-B712EA19C3F5}" destId="{88D58175-5E4C-43F5-8AA8-204226FA81D0}" srcOrd="1" destOrd="0" parTransId="{B604ED7F-68D4-42C4-AECB-5B01F63420D3}" sibTransId="{6642C0C3-FE78-4DC2-8AC6-1A6E216B7265}"/>
    <dgm:cxn modelId="{04F0EC6C-6CFC-49B0-A751-70D5A21D56E1}" type="presOf" srcId="{A77EE69C-931D-4D84-943A-D4A9D5B56249}" destId="{81B8B595-AA2E-40C8-B346-3B93D959721C}" srcOrd="0" destOrd="0" presId="urn:microsoft.com/office/officeart/2005/8/layout/target3"/>
    <dgm:cxn modelId="{92F51E8D-07B5-4783-AF1F-1B593ADD6BA1}" srcId="{15D86FF8-D12D-4856-A39B-B712EA19C3F5}" destId="{76B1EAB3-FF80-4DB8-9275-2F30F89B4F87}" srcOrd="0" destOrd="0" parTransId="{37B9DAA1-8B3F-459F-B687-860072211CE7}" sibTransId="{1AFD7F72-DEC1-452E-A945-FC899421CB82}"/>
    <dgm:cxn modelId="{928946A3-F523-406F-B61D-301975B374B5}" srcId="{76B1EAB3-FF80-4DB8-9275-2F30F89B4F87}" destId="{A77EE69C-931D-4D84-943A-D4A9D5B56249}" srcOrd="0" destOrd="0" parTransId="{B119D8AC-4F11-41B5-A9CB-4B97D5F5B484}" sibTransId="{3A7AB204-C982-4988-93DF-8D8C40FA114A}"/>
    <dgm:cxn modelId="{83A428B0-595B-4EC8-8C9C-C75841095B02}" type="presOf" srcId="{76B1EAB3-FF80-4DB8-9275-2F30F89B4F87}" destId="{15243A0B-7FAB-48DB-8DFA-D7055F2681C6}" srcOrd="0" destOrd="0" presId="urn:microsoft.com/office/officeart/2005/8/layout/target3"/>
    <dgm:cxn modelId="{0654C8B0-24AC-4FF2-BE99-E7FC849A2363}" type="presOf" srcId="{B76B4942-4BDC-4BD9-BD6E-040CCBBB93B5}" destId="{E4062926-AF34-4C3B-BC7D-87A7361903A6}" srcOrd="1" destOrd="0" presId="urn:microsoft.com/office/officeart/2005/8/layout/target3"/>
    <dgm:cxn modelId="{0CD3E9B3-4E3C-4BCF-899E-8C2B81269726}" srcId="{B76B4942-4BDC-4BD9-BD6E-040CCBBB93B5}" destId="{D0C43E19-0543-4DD8-B6FF-5EA590165A62}" srcOrd="0" destOrd="0" parTransId="{9B51E36D-8984-4289-8FAC-1073889E1FED}" sibTransId="{6B0203C3-9509-4A80-9412-636F452C08A8}"/>
    <dgm:cxn modelId="{095202C7-0105-4B44-B0CC-5299FA0AD6A8}" type="presOf" srcId="{70C0DD7C-6F45-4F46-B8AC-1CDE75CA119F}" destId="{B7D974E2-91B5-4573-B2AC-59840E42B85B}" srcOrd="0" destOrd="0" presId="urn:microsoft.com/office/officeart/2005/8/layout/target3"/>
    <dgm:cxn modelId="{D1EABACC-BA95-4C4B-B18F-E55B4FE6E61D}" type="presOf" srcId="{88D58175-5E4C-43F5-8AA8-204226FA81D0}" destId="{2CDCFA0A-25D4-4464-A5E7-163DCD1DA196}" srcOrd="1" destOrd="0" presId="urn:microsoft.com/office/officeart/2005/8/layout/target3"/>
    <dgm:cxn modelId="{EE28F8DB-BC07-4C33-9E89-25D1F7E9248D}" type="presOf" srcId="{76B1EAB3-FF80-4DB8-9275-2F30F89B4F87}" destId="{FF1F20EB-3C97-4763-B763-F70E9CD4A887}" srcOrd="1" destOrd="0" presId="urn:microsoft.com/office/officeart/2005/8/layout/target3"/>
    <dgm:cxn modelId="{5DE176EC-CF01-4CD6-ABF0-2E0B3B816517}" srcId="{15D86FF8-D12D-4856-A39B-B712EA19C3F5}" destId="{B76B4942-4BDC-4BD9-BD6E-040CCBBB93B5}" srcOrd="2" destOrd="0" parTransId="{01260218-1E0C-4AAB-832F-DE0CBA5B272A}" sibTransId="{B3C2FBC0-8E04-491A-96BD-DB8CE3E24509}"/>
    <dgm:cxn modelId="{3096C55E-3FF5-4F8B-8789-2733EA03C6F2}" type="presParOf" srcId="{F8F4FEC4-5576-4172-84C6-A4766FEFAF47}" destId="{49943491-EC36-46CC-A05F-8FFB8CF2B9BF}" srcOrd="0" destOrd="0" presId="urn:microsoft.com/office/officeart/2005/8/layout/target3"/>
    <dgm:cxn modelId="{92F8C361-0858-4E02-AD7D-ECC39F77F7FD}" type="presParOf" srcId="{F8F4FEC4-5576-4172-84C6-A4766FEFAF47}" destId="{BF144CD7-4646-448D-9D02-7425931D0CD8}" srcOrd="1" destOrd="0" presId="urn:microsoft.com/office/officeart/2005/8/layout/target3"/>
    <dgm:cxn modelId="{628CEC7B-C056-4F0D-8A2E-53085C9E096B}" type="presParOf" srcId="{F8F4FEC4-5576-4172-84C6-A4766FEFAF47}" destId="{15243A0B-7FAB-48DB-8DFA-D7055F2681C6}" srcOrd="2" destOrd="0" presId="urn:microsoft.com/office/officeart/2005/8/layout/target3"/>
    <dgm:cxn modelId="{5007C665-52D2-4572-B405-D60D81934E4C}" type="presParOf" srcId="{F8F4FEC4-5576-4172-84C6-A4766FEFAF47}" destId="{D192812F-8A2A-4130-8A50-A826454B8DA7}" srcOrd="3" destOrd="0" presId="urn:microsoft.com/office/officeart/2005/8/layout/target3"/>
    <dgm:cxn modelId="{4289DC4F-2D95-49C8-A3ED-2B7C8D7028E9}" type="presParOf" srcId="{F8F4FEC4-5576-4172-84C6-A4766FEFAF47}" destId="{6B240238-5453-460B-9F2B-E09D449EDE93}" srcOrd="4" destOrd="0" presId="urn:microsoft.com/office/officeart/2005/8/layout/target3"/>
    <dgm:cxn modelId="{E748F8D8-21C0-4154-85D9-7B5D95267ED3}" type="presParOf" srcId="{F8F4FEC4-5576-4172-84C6-A4766FEFAF47}" destId="{F020303B-BAFC-4C3F-B2FB-630EB425663D}" srcOrd="5" destOrd="0" presId="urn:microsoft.com/office/officeart/2005/8/layout/target3"/>
    <dgm:cxn modelId="{74D09EC8-6324-45E0-B5FA-35B22A665961}" type="presParOf" srcId="{F8F4FEC4-5576-4172-84C6-A4766FEFAF47}" destId="{299E80FA-E7B8-441D-8B4E-44326CE7EEEC}" srcOrd="6" destOrd="0" presId="urn:microsoft.com/office/officeart/2005/8/layout/target3"/>
    <dgm:cxn modelId="{32C317CD-7AA7-49FE-9CEC-3779431B51EF}" type="presParOf" srcId="{F8F4FEC4-5576-4172-84C6-A4766FEFAF47}" destId="{16309A0E-9FF4-4CE6-AA2F-F2012C56BFEE}" srcOrd="7" destOrd="0" presId="urn:microsoft.com/office/officeart/2005/8/layout/target3"/>
    <dgm:cxn modelId="{1FFD0609-58E8-4A27-B589-AF9CE3C0D0A4}" type="presParOf" srcId="{F8F4FEC4-5576-4172-84C6-A4766FEFAF47}" destId="{ECF26A26-D457-4725-A386-C7F559F997F1}" srcOrd="8" destOrd="0" presId="urn:microsoft.com/office/officeart/2005/8/layout/target3"/>
    <dgm:cxn modelId="{6B883824-73EE-4BD0-B0F1-C9090097B31D}" type="presParOf" srcId="{F8F4FEC4-5576-4172-84C6-A4766FEFAF47}" destId="{FF1F20EB-3C97-4763-B763-F70E9CD4A887}" srcOrd="9" destOrd="0" presId="urn:microsoft.com/office/officeart/2005/8/layout/target3"/>
    <dgm:cxn modelId="{FF7BD779-CF21-4E39-9DF6-AEDE7CDAA229}" type="presParOf" srcId="{F8F4FEC4-5576-4172-84C6-A4766FEFAF47}" destId="{81B8B595-AA2E-40C8-B346-3B93D959721C}" srcOrd="10" destOrd="0" presId="urn:microsoft.com/office/officeart/2005/8/layout/target3"/>
    <dgm:cxn modelId="{A7E6B22C-F01B-46ED-ABD7-02FD03046A7D}" type="presParOf" srcId="{F8F4FEC4-5576-4172-84C6-A4766FEFAF47}" destId="{2CDCFA0A-25D4-4464-A5E7-163DCD1DA196}" srcOrd="11" destOrd="0" presId="urn:microsoft.com/office/officeart/2005/8/layout/target3"/>
    <dgm:cxn modelId="{5BC74190-BA43-4D65-8608-D8F3533D4607}" type="presParOf" srcId="{F8F4FEC4-5576-4172-84C6-A4766FEFAF47}" destId="{B7D974E2-91B5-4573-B2AC-59840E42B85B}" srcOrd="12" destOrd="0" presId="urn:microsoft.com/office/officeart/2005/8/layout/target3"/>
    <dgm:cxn modelId="{1608A344-0E2E-4B45-A1C6-06BC05E888C2}" type="presParOf" srcId="{F8F4FEC4-5576-4172-84C6-A4766FEFAF47}" destId="{E4062926-AF34-4C3B-BC7D-87A7361903A6}" srcOrd="13" destOrd="0" presId="urn:microsoft.com/office/officeart/2005/8/layout/target3"/>
    <dgm:cxn modelId="{899CECA9-BCDC-432D-94E9-70DF3CA80F78}" type="presParOf" srcId="{F8F4FEC4-5576-4172-84C6-A4766FEFAF47}" destId="{E9284E33-5544-41FB-89FD-21747FBD25AC}" srcOrd="14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943491-EC36-46CC-A05F-8FFB8CF2B9BF}">
      <dsp:nvSpPr>
        <dsp:cNvPr id="0" name=""/>
        <dsp:cNvSpPr/>
      </dsp:nvSpPr>
      <dsp:spPr>
        <a:xfrm>
          <a:off x="-5896" y="562355"/>
          <a:ext cx="5157216" cy="5157216"/>
        </a:xfrm>
        <a:prstGeom prst="pie">
          <a:avLst>
            <a:gd name="adj1" fmla="val 5400000"/>
            <a:gd name="adj2" fmla="val 1620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5243A0B-7FAB-48DB-8DFA-D7055F2681C6}">
      <dsp:nvSpPr>
        <dsp:cNvPr id="0" name=""/>
        <dsp:cNvSpPr/>
      </dsp:nvSpPr>
      <dsp:spPr>
        <a:xfrm>
          <a:off x="2558933" y="548637"/>
          <a:ext cx="6016751" cy="515721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y-KG" sz="2400" b="1" kern="1200" dirty="0"/>
            <a:t>Компетенция</a:t>
          </a:r>
          <a:endParaRPr lang="ru-RU" sz="2400" b="1" kern="1200" dirty="0"/>
        </a:p>
      </dsp:txBody>
      <dsp:txXfrm>
        <a:off x="2558933" y="548637"/>
        <a:ext cx="3008375" cy="1547168"/>
      </dsp:txXfrm>
    </dsp:sp>
    <dsp:sp modelId="{6B240238-5453-460B-9F2B-E09D449EDE93}">
      <dsp:nvSpPr>
        <dsp:cNvPr id="0" name=""/>
        <dsp:cNvSpPr/>
      </dsp:nvSpPr>
      <dsp:spPr>
        <a:xfrm>
          <a:off x="896618" y="2109524"/>
          <a:ext cx="3352187" cy="3352187"/>
        </a:xfrm>
        <a:prstGeom prst="pie">
          <a:avLst>
            <a:gd name="adj1" fmla="val 5400000"/>
            <a:gd name="adj2" fmla="val 16200000"/>
          </a:avLst>
        </a:prstGeom>
        <a:solidFill>
          <a:schemeClr val="accent4">
            <a:hueOff val="1754093"/>
            <a:satOff val="4262"/>
            <a:lumOff val="696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020303B-BAFC-4C3F-B2FB-630EB425663D}">
      <dsp:nvSpPr>
        <dsp:cNvPr id="0" name=""/>
        <dsp:cNvSpPr/>
      </dsp:nvSpPr>
      <dsp:spPr>
        <a:xfrm>
          <a:off x="2553096" y="2089880"/>
          <a:ext cx="6016751" cy="335218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1754093"/>
              <a:satOff val="4262"/>
              <a:lumOff val="696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y-KG" sz="2400" b="1" kern="1200" dirty="0"/>
            <a:t>Билим берүүнүн натыйжасы</a:t>
          </a:r>
          <a:endParaRPr lang="ru-RU" sz="2400" b="1" kern="1200" dirty="0"/>
        </a:p>
      </dsp:txBody>
      <dsp:txXfrm>
        <a:off x="2553096" y="2089880"/>
        <a:ext cx="3008375" cy="1547162"/>
      </dsp:txXfrm>
    </dsp:sp>
    <dsp:sp modelId="{16309A0E-9FF4-4CE6-AA2F-F2012C56BFEE}">
      <dsp:nvSpPr>
        <dsp:cNvPr id="0" name=""/>
        <dsp:cNvSpPr/>
      </dsp:nvSpPr>
      <dsp:spPr>
        <a:xfrm>
          <a:off x="1799129" y="3656687"/>
          <a:ext cx="1547163" cy="1547163"/>
        </a:xfrm>
        <a:prstGeom prst="pie">
          <a:avLst>
            <a:gd name="adj1" fmla="val 5400000"/>
            <a:gd name="adj2" fmla="val 16200000"/>
          </a:avLst>
        </a:prstGeom>
        <a:solidFill>
          <a:schemeClr val="accent4">
            <a:hueOff val="3508185"/>
            <a:satOff val="8525"/>
            <a:lumOff val="1392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CF26A26-D457-4725-A386-C7F559F997F1}">
      <dsp:nvSpPr>
        <dsp:cNvPr id="0" name=""/>
        <dsp:cNvSpPr/>
      </dsp:nvSpPr>
      <dsp:spPr>
        <a:xfrm>
          <a:off x="2572711" y="3656687"/>
          <a:ext cx="6016751" cy="154716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3508185"/>
              <a:satOff val="8525"/>
              <a:lumOff val="1392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y-KG" sz="2800" b="1" kern="1200" dirty="0"/>
            <a:t>Индикатор</a:t>
          </a:r>
          <a:endParaRPr lang="ru-RU" sz="2800" b="1" kern="1200" dirty="0"/>
        </a:p>
      </dsp:txBody>
      <dsp:txXfrm>
        <a:off x="2572711" y="3656687"/>
        <a:ext cx="3008375" cy="1547163"/>
      </dsp:txXfrm>
    </dsp:sp>
    <dsp:sp modelId="{81B8B595-AA2E-40C8-B346-3B93D959721C}">
      <dsp:nvSpPr>
        <dsp:cNvPr id="0" name=""/>
        <dsp:cNvSpPr/>
      </dsp:nvSpPr>
      <dsp:spPr>
        <a:xfrm>
          <a:off x="5354947" y="503347"/>
          <a:ext cx="3008375" cy="1547168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ky-KG" sz="2100" b="1" kern="1200" dirty="0"/>
            <a:t>Санариптик сабаттуулук</a:t>
          </a:r>
          <a:endParaRPr lang="ru-RU" sz="2100" kern="1200" dirty="0"/>
        </a:p>
      </dsp:txBody>
      <dsp:txXfrm>
        <a:off x="5354947" y="503347"/>
        <a:ext cx="3008375" cy="1547168"/>
      </dsp:txXfrm>
    </dsp:sp>
    <dsp:sp modelId="{B7D974E2-91B5-4573-B2AC-59840E42B85B}">
      <dsp:nvSpPr>
        <dsp:cNvPr id="0" name=""/>
        <dsp:cNvSpPr/>
      </dsp:nvSpPr>
      <dsp:spPr>
        <a:xfrm>
          <a:off x="5303835" y="2109539"/>
          <a:ext cx="3031961" cy="1547162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100" kern="1200" dirty="0" err="1"/>
            <a:t>аралыктан</a:t>
          </a:r>
          <a:r>
            <a:rPr lang="ru-RU" sz="2100" kern="1200" dirty="0"/>
            <a:t> </a:t>
          </a:r>
          <a:r>
            <a:rPr lang="ru-RU" sz="2100" kern="1200" dirty="0" err="1"/>
            <a:t>окуу</a:t>
          </a:r>
          <a:r>
            <a:rPr lang="ru-RU" sz="2100" kern="1200" dirty="0"/>
            <a:t> </a:t>
          </a:r>
          <a:r>
            <a:rPr lang="ru-RU" sz="2100" kern="1200" dirty="0" err="1"/>
            <a:t>үчүн</a:t>
          </a:r>
          <a:r>
            <a:rPr lang="ru-RU" sz="2100" kern="1200" dirty="0"/>
            <a:t> </a:t>
          </a:r>
          <a:r>
            <a:rPr lang="ru-RU" sz="2100" kern="1200" dirty="0" err="1"/>
            <a:t>бир</a:t>
          </a:r>
          <a:r>
            <a:rPr lang="ru-RU" sz="2100" kern="1200" dirty="0"/>
            <a:t> же </a:t>
          </a:r>
          <a:r>
            <a:rPr lang="ru-RU" sz="2100" kern="1200" dirty="0" err="1"/>
            <a:t>бир</a:t>
          </a:r>
          <a:r>
            <a:rPr lang="ru-RU" sz="2100" kern="1200" dirty="0"/>
            <a:t> </a:t>
          </a:r>
          <a:r>
            <a:rPr lang="ru-RU" sz="2100" kern="1200" dirty="0" err="1"/>
            <a:t>нече</a:t>
          </a:r>
          <a:r>
            <a:rPr lang="ru-RU" sz="2100" kern="1200" dirty="0"/>
            <a:t> </a:t>
          </a:r>
          <a:r>
            <a:rPr lang="ru-RU" sz="2100" kern="1200" dirty="0" err="1"/>
            <a:t>билим</a:t>
          </a:r>
          <a:r>
            <a:rPr lang="ru-RU" sz="2100" kern="1200" dirty="0"/>
            <a:t> </a:t>
          </a:r>
          <a:r>
            <a:rPr lang="ru-RU" sz="2100" kern="1200" dirty="0" err="1"/>
            <a:t>берүү</a:t>
          </a:r>
          <a:r>
            <a:rPr lang="ru-RU" sz="2100" kern="1200" dirty="0"/>
            <a:t> </a:t>
          </a:r>
          <a:r>
            <a:rPr lang="ru-RU" sz="2100" kern="1200" dirty="0" err="1"/>
            <a:t>сервистерин</a:t>
          </a:r>
          <a:r>
            <a:rPr lang="ru-RU" sz="2100" kern="1200" dirty="0"/>
            <a:t> </a:t>
          </a:r>
          <a:r>
            <a:rPr lang="ru-RU" sz="2100" kern="1200" dirty="0" err="1"/>
            <a:t>колдонуу</a:t>
          </a:r>
          <a:r>
            <a:rPr lang="ky-KG" sz="2100" kern="1200" dirty="0"/>
            <a:t> </a:t>
          </a:r>
          <a:endParaRPr lang="ru-RU" sz="2100" kern="1200" dirty="0"/>
        </a:p>
      </dsp:txBody>
      <dsp:txXfrm>
        <a:off x="5303835" y="2109539"/>
        <a:ext cx="3031961" cy="1547162"/>
      </dsp:txXfrm>
    </dsp:sp>
    <dsp:sp modelId="{E9284E33-5544-41FB-89FD-21747FBD25AC}">
      <dsp:nvSpPr>
        <dsp:cNvPr id="0" name=""/>
        <dsp:cNvSpPr/>
      </dsp:nvSpPr>
      <dsp:spPr>
        <a:xfrm>
          <a:off x="5305791" y="3666511"/>
          <a:ext cx="3008375" cy="1547163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 dirty="0" err="1"/>
            <a:t>Whats</a:t>
          </a:r>
          <a:r>
            <a:rPr lang="en-US" sz="2100" kern="1200" dirty="0"/>
            <a:t> App, Zoom, Teams, Meet, Google </a:t>
          </a:r>
          <a:r>
            <a:rPr lang="en-US" sz="2100" kern="1200" dirty="0" err="1"/>
            <a:t>klass</a:t>
          </a:r>
          <a:r>
            <a:rPr lang="en-US" sz="2100" kern="1200" dirty="0"/>
            <a:t>, </a:t>
          </a:r>
          <a:r>
            <a:rPr lang="ru-RU" sz="2100" kern="1200" dirty="0"/>
            <a:t>видео-</a:t>
          </a:r>
          <a:r>
            <a:rPr lang="ru-RU" sz="2100" kern="1200" dirty="0" err="1"/>
            <a:t>чаттар</a:t>
          </a:r>
          <a:r>
            <a:rPr lang="ru-RU" sz="2100" kern="1200" dirty="0"/>
            <a:t> </a:t>
          </a:r>
          <a:r>
            <a:rPr lang="ru-RU" sz="2100" kern="1200" dirty="0" err="1"/>
            <a:t>ж.б</a:t>
          </a:r>
          <a:r>
            <a:rPr lang="ru-RU" sz="2100" kern="1200" dirty="0"/>
            <a:t>. </a:t>
          </a:r>
          <a:r>
            <a:rPr lang="ru-RU" sz="2100" kern="1200" dirty="0" err="1"/>
            <a:t>иштейт</a:t>
          </a:r>
          <a:r>
            <a:rPr lang="ru-RU" sz="2100" kern="1200" dirty="0"/>
            <a:t>.</a:t>
          </a:r>
        </a:p>
      </dsp:txBody>
      <dsp:txXfrm>
        <a:off x="5305791" y="3666511"/>
        <a:ext cx="3008375" cy="154716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81333028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709934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 txBox="1">
            <a:spLocks noGrp="1"/>
          </p:cNvSpPr>
          <p:nvPr>
            <p:ph type="ctrTitle"/>
          </p:nvPr>
        </p:nvSpPr>
        <p:spPr>
          <a:xfrm>
            <a:off x="721425" y="3785246"/>
            <a:ext cx="5216699" cy="15465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rgbClr val="2185C5"/>
              </a:buClr>
              <a:buSzPct val="100000"/>
              <a:defRPr sz="4800">
                <a:solidFill>
                  <a:srgbClr val="2185C5"/>
                </a:solidFill>
              </a:defRPr>
            </a:lvl1pPr>
            <a:lvl2pPr lvl="1">
              <a:spcBef>
                <a:spcPts val="0"/>
              </a:spcBef>
              <a:buClr>
                <a:srgbClr val="2185C5"/>
              </a:buClr>
              <a:buSzPct val="100000"/>
              <a:defRPr sz="4800">
                <a:solidFill>
                  <a:srgbClr val="2185C5"/>
                </a:solidFill>
              </a:defRPr>
            </a:lvl2pPr>
            <a:lvl3pPr lvl="2">
              <a:spcBef>
                <a:spcPts val="0"/>
              </a:spcBef>
              <a:buClr>
                <a:srgbClr val="2185C5"/>
              </a:buClr>
              <a:buSzPct val="100000"/>
              <a:defRPr sz="4800">
                <a:solidFill>
                  <a:srgbClr val="2185C5"/>
                </a:solidFill>
              </a:defRPr>
            </a:lvl3pPr>
            <a:lvl4pPr lvl="3">
              <a:spcBef>
                <a:spcPts val="0"/>
              </a:spcBef>
              <a:buClr>
                <a:srgbClr val="2185C5"/>
              </a:buClr>
              <a:buSzPct val="100000"/>
              <a:defRPr sz="4800">
                <a:solidFill>
                  <a:srgbClr val="2185C5"/>
                </a:solidFill>
              </a:defRPr>
            </a:lvl4pPr>
            <a:lvl5pPr lvl="4">
              <a:spcBef>
                <a:spcPts val="0"/>
              </a:spcBef>
              <a:buClr>
                <a:srgbClr val="2185C5"/>
              </a:buClr>
              <a:buSzPct val="100000"/>
              <a:defRPr sz="4800">
                <a:solidFill>
                  <a:srgbClr val="2185C5"/>
                </a:solidFill>
              </a:defRPr>
            </a:lvl5pPr>
            <a:lvl6pPr lvl="5">
              <a:spcBef>
                <a:spcPts val="0"/>
              </a:spcBef>
              <a:buClr>
                <a:srgbClr val="2185C5"/>
              </a:buClr>
              <a:buSzPct val="100000"/>
              <a:defRPr sz="4800">
                <a:solidFill>
                  <a:srgbClr val="2185C5"/>
                </a:solidFill>
              </a:defRPr>
            </a:lvl6pPr>
            <a:lvl7pPr lvl="6">
              <a:spcBef>
                <a:spcPts val="0"/>
              </a:spcBef>
              <a:buClr>
                <a:srgbClr val="2185C5"/>
              </a:buClr>
              <a:buSzPct val="100000"/>
              <a:defRPr sz="4800">
                <a:solidFill>
                  <a:srgbClr val="2185C5"/>
                </a:solidFill>
              </a:defRPr>
            </a:lvl7pPr>
            <a:lvl8pPr lvl="7">
              <a:spcBef>
                <a:spcPts val="0"/>
              </a:spcBef>
              <a:buClr>
                <a:srgbClr val="2185C5"/>
              </a:buClr>
              <a:buSzPct val="100000"/>
              <a:defRPr sz="4800">
                <a:solidFill>
                  <a:srgbClr val="2185C5"/>
                </a:solidFill>
              </a:defRPr>
            </a:lvl8pPr>
            <a:lvl9pPr lvl="8">
              <a:spcBef>
                <a:spcPts val="0"/>
              </a:spcBef>
              <a:buClr>
                <a:srgbClr val="2185C5"/>
              </a:buClr>
              <a:buSzPct val="100000"/>
              <a:defRPr sz="4800">
                <a:solidFill>
                  <a:srgbClr val="2185C5"/>
                </a:solidFill>
              </a:defRPr>
            </a:lvl9pPr>
          </a:lstStyle>
          <a:p>
            <a:endParaRPr/>
          </a:p>
        </p:txBody>
      </p:sp>
      <p:sp>
        <p:nvSpPr>
          <p:cNvPr id="10" name="Shape 10"/>
          <p:cNvSpPr/>
          <p:nvPr/>
        </p:nvSpPr>
        <p:spPr>
          <a:xfrm>
            <a:off x="5938246" y="3377550"/>
            <a:ext cx="721800" cy="102899"/>
          </a:xfrm>
          <a:prstGeom prst="rect">
            <a:avLst/>
          </a:prstGeom>
          <a:solidFill>
            <a:srgbClr val="FF9715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" name="Shape 11"/>
          <p:cNvSpPr/>
          <p:nvPr/>
        </p:nvSpPr>
        <p:spPr>
          <a:xfrm>
            <a:off x="6659860" y="3377550"/>
            <a:ext cx="721800" cy="102899"/>
          </a:xfrm>
          <a:prstGeom prst="rect">
            <a:avLst/>
          </a:prstGeom>
          <a:solidFill>
            <a:srgbClr val="F20253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" name="Shape 12"/>
          <p:cNvSpPr/>
          <p:nvPr/>
        </p:nvSpPr>
        <p:spPr>
          <a:xfrm>
            <a:off x="-1" y="3377550"/>
            <a:ext cx="721800" cy="102899"/>
          </a:xfrm>
          <a:prstGeom prst="rect">
            <a:avLst/>
          </a:prstGeom>
          <a:solidFill>
            <a:srgbClr val="7ECEFD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" name="Shape 13"/>
          <p:cNvSpPr/>
          <p:nvPr/>
        </p:nvSpPr>
        <p:spPr>
          <a:xfrm>
            <a:off x="721424" y="3377550"/>
            <a:ext cx="5216699" cy="102899"/>
          </a:xfrm>
          <a:prstGeom prst="rect">
            <a:avLst/>
          </a:prstGeom>
          <a:solidFill>
            <a:srgbClr val="2185C5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Quote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1710425" y="2882400"/>
            <a:ext cx="5723699" cy="10931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 rtl="0">
              <a:spcBef>
                <a:spcPts val="0"/>
              </a:spcBef>
              <a:defRPr i="1"/>
            </a:lvl1pPr>
            <a:lvl2pPr lvl="1" algn="ctr" rtl="0">
              <a:spcBef>
                <a:spcPts val="0"/>
              </a:spcBef>
              <a:defRPr i="1"/>
            </a:lvl2pPr>
            <a:lvl3pPr lvl="2" algn="ctr" rtl="0">
              <a:spcBef>
                <a:spcPts val="0"/>
              </a:spcBef>
              <a:defRPr i="1"/>
            </a:lvl3pPr>
            <a:lvl4pPr lvl="3" algn="ctr" rtl="0">
              <a:spcBef>
                <a:spcPts val="0"/>
              </a:spcBef>
              <a:defRPr i="1"/>
            </a:lvl4pPr>
            <a:lvl5pPr lvl="4" algn="ctr" rtl="0">
              <a:spcBef>
                <a:spcPts val="0"/>
              </a:spcBef>
              <a:defRPr i="1"/>
            </a:lvl5pPr>
            <a:lvl6pPr lvl="5" algn="ctr" rtl="0">
              <a:spcBef>
                <a:spcPts val="0"/>
              </a:spcBef>
              <a:defRPr i="1"/>
            </a:lvl6pPr>
            <a:lvl7pPr lvl="6" algn="ctr" rtl="0">
              <a:spcBef>
                <a:spcPts val="0"/>
              </a:spcBef>
              <a:defRPr i="1"/>
            </a:lvl7pPr>
            <a:lvl8pPr lvl="7" algn="ctr" rtl="0">
              <a:spcBef>
                <a:spcPts val="0"/>
              </a:spcBef>
              <a:defRPr i="1"/>
            </a:lvl8pPr>
            <a:lvl9pPr lvl="8" algn="ctr">
              <a:spcBef>
                <a:spcPts val="0"/>
              </a:spcBef>
              <a:defRPr i="1"/>
            </a:lvl9pPr>
          </a:lstStyle>
          <a:p>
            <a:endParaRPr/>
          </a:p>
        </p:txBody>
      </p:sp>
      <p:sp>
        <p:nvSpPr>
          <p:cNvPr id="23" name="Shape 23"/>
          <p:cNvSpPr txBox="1"/>
          <p:nvPr/>
        </p:nvSpPr>
        <p:spPr>
          <a:xfrm>
            <a:off x="3593400" y="1575225"/>
            <a:ext cx="1957200" cy="871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9600" b="1">
                <a:solidFill>
                  <a:srgbClr val="97ABBC"/>
                </a:solidFill>
              </a:rPr>
              <a:t>“</a:t>
            </a:r>
          </a:p>
        </p:txBody>
      </p:sp>
      <p:sp>
        <p:nvSpPr>
          <p:cNvPr id="24" name="Shape 24"/>
          <p:cNvSpPr/>
          <p:nvPr/>
        </p:nvSpPr>
        <p:spPr>
          <a:xfrm>
            <a:off x="5723283" y="2132900"/>
            <a:ext cx="1710300" cy="102899"/>
          </a:xfrm>
          <a:prstGeom prst="rect">
            <a:avLst/>
          </a:prstGeom>
          <a:solidFill>
            <a:srgbClr val="FF9715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5" name="Shape 25"/>
          <p:cNvSpPr/>
          <p:nvPr/>
        </p:nvSpPr>
        <p:spPr>
          <a:xfrm>
            <a:off x="7434176" y="2132900"/>
            <a:ext cx="1710300" cy="102899"/>
          </a:xfrm>
          <a:prstGeom prst="rect">
            <a:avLst/>
          </a:prstGeom>
          <a:solidFill>
            <a:srgbClr val="F20253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6" name="Shape 26"/>
          <p:cNvSpPr/>
          <p:nvPr/>
        </p:nvSpPr>
        <p:spPr>
          <a:xfrm>
            <a:off x="0" y="2132900"/>
            <a:ext cx="1710300" cy="102899"/>
          </a:xfrm>
          <a:prstGeom prst="rect">
            <a:avLst/>
          </a:prstGeom>
          <a:solidFill>
            <a:srgbClr val="7ECEFD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7" name="Shape 27"/>
          <p:cNvSpPr/>
          <p:nvPr/>
        </p:nvSpPr>
        <p:spPr>
          <a:xfrm>
            <a:off x="1710424" y="2132900"/>
            <a:ext cx="1710300" cy="102899"/>
          </a:xfrm>
          <a:prstGeom prst="rect">
            <a:avLst/>
          </a:prstGeom>
          <a:solidFill>
            <a:srgbClr val="2185C5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+ 2 columns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>
            <a:spLocks noGrp="1"/>
          </p:cNvSpPr>
          <p:nvPr>
            <p:ph type="title"/>
          </p:nvPr>
        </p:nvSpPr>
        <p:spPr>
          <a:xfrm>
            <a:off x="893700" y="274650"/>
            <a:ext cx="6462600" cy="11430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body" idx="1"/>
          </p:nvPr>
        </p:nvSpPr>
        <p:spPr>
          <a:xfrm>
            <a:off x="893625" y="1600200"/>
            <a:ext cx="3136800" cy="4967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800"/>
            </a:lvl1pPr>
            <a:lvl2pPr lvl="1">
              <a:spcBef>
                <a:spcPts val="0"/>
              </a:spcBef>
              <a:buSzPct val="100000"/>
              <a:defRPr sz="1800"/>
            </a:lvl2pPr>
            <a:lvl3pPr lvl="2">
              <a:spcBef>
                <a:spcPts val="0"/>
              </a:spcBef>
              <a:buSzPct val="100000"/>
              <a:defRPr sz="1800"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body" idx="2"/>
          </p:nvPr>
        </p:nvSpPr>
        <p:spPr>
          <a:xfrm>
            <a:off x="4219455" y="1600200"/>
            <a:ext cx="3136800" cy="4967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800"/>
            </a:lvl1pPr>
            <a:lvl2pPr lvl="1">
              <a:spcBef>
                <a:spcPts val="0"/>
              </a:spcBef>
              <a:buSzPct val="100000"/>
              <a:defRPr sz="1800"/>
            </a:lvl2pPr>
            <a:lvl3pPr lvl="2">
              <a:spcBef>
                <a:spcPts val="0"/>
              </a:spcBef>
              <a:buSzPct val="100000"/>
              <a:defRPr sz="1800"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9" name="Shape 39"/>
          <p:cNvSpPr/>
          <p:nvPr/>
        </p:nvSpPr>
        <p:spPr>
          <a:xfrm>
            <a:off x="7356366" y="6755100"/>
            <a:ext cx="893699" cy="102899"/>
          </a:xfrm>
          <a:prstGeom prst="rect">
            <a:avLst/>
          </a:prstGeom>
          <a:solidFill>
            <a:srgbClr val="FF9715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0" name="Shape 40"/>
          <p:cNvSpPr/>
          <p:nvPr/>
        </p:nvSpPr>
        <p:spPr>
          <a:xfrm>
            <a:off x="8250311" y="6755100"/>
            <a:ext cx="893699" cy="102899"/>
          </a:xfrm>
          <a:prstGeom prst="rect">
            <a:avLst/>
          </a:prstGeom>
          <a:solidFill>
            <a:srgbClr val="F20253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1" name="Shape 41"/>
          <p:cNvSpPr/>
          <p:nvPr/>
        </p:nvSpPr>
        <p:spPr>
          <a:xfrm>
            <a:off x="0" y="6755100"/>
            <a:ext cx="893699" cy="102899"/>
          </a:xfrm>
          <a:prstGeom prst="rect">
            <a:avLst/>
          </a:prstGeom>
          <a:solidFill>
            <a:srgbClr val="7ECEFD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2" name="Shape 42"/>
          <p:cNvSpPr/>
          <p:nvPr/>
        </p:nvSpPr>
        <p:spPr>
          <a:xfrm>
            <a:off x="893709" y="6755100"/>
            <a:ext cx="6462600" cy="102899"/>
          </a:xfrm>
          <a:prstGeom prst="rect">
            <a:avLst/>
          </a:prstGeom>
          <a:solidFill>
            <a:srgbClr val="2185C5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>
            <a:spLocks noGrp="1"/>
          </p:cNvSpPr>
          <p:nvPr>
            <p:ph type="title"/>
          </p:nvPr>
        </p:nvSpPr>
        <p:spPr>
          <a:xfrm>
            <a:off x="893700" y="274650"/>
            <a:ext cx="6462600" cy="11430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4" name="Shape 54"/>
          <p:cNvSpPr/>
          <p:nvPr/>
        </p:nvSpPr>
        <p:spPr>
          <a:xfrm>
            <a:off x="7356366" y="6755100"/>
            <a:ext cx="893699" cy="102899"/>
          </a:xfrm>
          <a:prstGeom prst="rect">
            <a:avLst/>
          </a:prstGeom>
          <a:solidFill>
            <a:srgbClr val="FF9715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5" name="Shape 55"/>
          <p:cNvSpPr/>
          <p:nvPr/>
        </p:nvSpPr>
        <p:spPr>
          <a:xfrm>
            <a:off x="8250311" y="6755100"/>
            <a:ext cx="893699" cy="102899"/>
          </a:xfrm>
          <a:prstGeom prst="rect">
            <a:avLst/>
          </a:prstGeom>
          <a:solidFill>
            <a:srgbClr val="F20253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6" name="Shape 56"/>
          <p:cNvSpPr/>
          <p:nvPr/>
        </p:nvSpPr>
        <p:spPr>
          <a:xfrm>
            <a:off x="0" y="6755100"/>
            <a:ext cx="893699" cy="102899"/>
          </a:xfrm>
          <a:prstGeom prst="rect">
            <a:avLst/>
          </a:prstGeom>
          <a:solidFill>
            <a:srgbClr val="7ECEFD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7" name="Shape 57"/>
          <p:cNvSpPr/>
          <p:nvPr/>
        </p:nvSpPr>
        <p:spPr>
          <a:xfrm>
            <a:off x="893709" y="6755100"/>
            <a:ext cx="6462600" cy="102899"/>
          </a:xfrm>
          <a:prstGeom prst="rect">
            <a:avLst/>
          </a:prstGeom>
          <a:solidFill>
            <a:srgbClr val="2185C5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/>
          <p:nvPr/>
        </p:nvSpPr>
        <p:spPr>
          <a:xfrm>
            <a:off x="7356366" y="6755100"/>
            <a:ext cx="893699" cy="102899"/>
          </a:xfrm>
          <a:prstGeom prst="rect">
            <a:avLst/>
          </a:prstGeom>
          <a:solidFill>
            <a:srgbClr val="FF9715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6" name="Shape 66"/>
          <p:cNvSpPr/>
          <p:nvPr/>
        </p:nvSpPr>
        <p:spPr>
          <a:xfrm>
            <a:off x="8250311" y="6755100"/>
            <a:ext cx="893699" cy="102899"/>
          </a:xfrm>
          <a:prstGeom prst="rect">
            <a:avLst/>
          </a:prstGeom>
          <a:solidFill>
            <a:srgbClr val="F20253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7" name="Shape 67"/>
          <p:cNvSpPr/>
          <p:nvPr/>
        </p:nvSpPr>
        <p:spPr>
          <a:xfrm>
            <a:off x="0" y="6755100"/>
            <a:ext cx="893699" cy="102899"/>
          </a:xfrm>
          <a:prstGeom prst="rect">
            <a:avLst/>
          </a:prstGeom>
          <a:solidFill>
            <a:srgbClr val="7ECEFD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8" name="Shape 68"/>
          <p:cNvSpPr/>
          <p:nvPr/>
        </p:nvSpPr>
        <p:spPr>
          <a:xfrm>
            <a:off x="893709" y="6755100"/>
            <a:ext cx="6462600" cy="102899"/>
          </a:xfrm>
          <a:prstGeom prst="rect">
            <a:avLst/>
          </a:prstGeom>
          <a:solidFill>
            <a:srgbClr val="2185C5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83325"/>
            <a:ext cx="21336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83325"/>
            <a:ext cx="28956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83325"/>
            <a:ext cx="21336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EA58DCF9-F2D4-4AD7-A1B2-516FFAD48DC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75458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893700" y="274650"/>
            <a:ext cx="6462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Clr>
                <a:srgbClr val="97ABBC"/>
              </a:buClr>
              <a:buSzPct val="1000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buClr>
                <a:srgbClr val="97ABBC"/>
              </a:buClr>
              <a:buSzPct val="1000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buClr>
                <a:srgbClr val="97ABBC"/>
              </a:buClr>
              <a:buSzPct val="1000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buClr>
                <a:srgbClr val="97ABBC"/>
              </a:buClr>
              <a:buSzPct val="1000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buClr>
                <a:srgbClr val="97ABBC"/>
              </a:buClr>
              <a:buSzPct val="1000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buClr>
                <a:srgbClr val="97ABBC"/>
              </a:buClr>
              <a:buSzPct val="1000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buClr>
                <a:srgbClr val="97ABBC"/>
              </a:buClr>
              <a:buSzPct val="1000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buClr>
                <a:srgbClr val="97ABBC"/>
              </a:buClr>
              <a:buSzPct val="1000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buClr>
                <a:srgbClr val="97ABBC"/>
              </a:buClr>
              <a:buSzPct val="1000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893700" y="1831450"/>
            <a:ext cx="6462600" cy="4736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600"/>
              </a:spcBef>
              <a:buClr>
                <a:srgbClr val="677480"/>
              </a:buClr>
              <a:buSzPct val="100000"/>
              <a:buFont typeface="Lato"/>
              <a:buChar char="▷"/>
              <a:defRPr sz="3000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>
              <a:spcBef>
                <a:spcPts val="480"/>
              </a:spcBef>
              <a:buClr>
                <a:srgbClr val="677480"/>
              </a:buClr>
              <a:buSzPct val="100000"/>
              <a:buFont typeface="Lato"/>
              <a:defRPr sz="2400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>
              <a:spcBef>
                <a:spcPts val="480"/>
              </a:spcBef>
              <a:buClr>
                <a:srgbClr val="677480"/>
              </a:buClr>
              <a:buSzPct val="100000"/>
              <a:buFont typeface="Lato"/>
              <a:defRPr sz="2400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>
              <a:spcBef>
                <a:spcPts val="360"/>
              </a:spcBef>
              <a:buClr>
                <a:srgbClr val="677480"/>
              </a:buClr>
              <a:buSzPct val="100000"/>
              <a:buFont typeface="Lato"/>
              <a:defRPr sz="1800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>
              <a:spcBef>
                <a:spcPts val="360"/>
              </a:spcBef>
              <a:buClr>
                <a:srgbClr val="677480"/>
              </a:buClr>
              <a:buSzPct val="100000"/>
              <a:buFont typeface="Lato"/>
              <a:defRPr sz="1800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>
              <a:spcBef>
                <a:spcPts val="360"/>
              </a:spcBef>
              <a:buClr>
                <a:srgbClr val="677480"/>
              </a:buClr>
              <a:buSzPct val="100000"/>
              <a:buFont typeface="Lato"/>
              <a:defRPr sz="1800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>
              <a:spcBef>
                <a:spcPts val="360"/>
              </a:spcBef>
              <a:buClr>
                <a:srgbClr val="677480"/>
              </a:buClr>
              <a:buSzPct val="100000"/>
              <a:buFont typeface="Lato"/>
              <a:defRPr sz="1800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>
              <a:spcBef>
                <a:spcPts val="360"/>
              </a:spcBef>
              <a:buClr>
                <a:srgbClr val="677480"/>
              </a:buClr>
              <a:buSzPct val="100000"/>
              <a:buFont typeface="Lato"/>
              <a:defRPr sz="1800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>
              <a:spcBef>
                <a:spcPts val="360"/>
              </a:spcBef>
              <a:buClr>
                <a:srgbClr val="677480"/>
              </a:buClr>
              <a:buSzPct val="100000"/>
              <a:buFont typeface="Lato"/>
              <a:defRPr sz="1800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2" r:id="rId3"/>
    <p:sldLayoutId id="2147483654" r:id="rId4"/>
    <p:sldLayoutId id="2147483656" r:id="rId5"/>
    <p:sldLayoutId id="2147483659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kao.kg/" TargetMode="External"/><Relationship Id="rId2" Type="http://schemas.openxmlformats.org/officeDocument/2006/relationships/hyperlink" Target="https://edu.gov.kg/" TargetMode="External"/><Relationship Id="rId1" Type="http://schemas.openxmlformats.org/officeDocument/2006/relationships/slideLayout" Target="../slideLayouts/slideLayout5.xml"/><Relationship Id="rId5" Type="http://schemas.openxmlformats.org/officeDocument/2006/relationships/hyperlink" Target="mailto:murat30@mail.ru" TargetMode="External"/><Relationship Id="rId4" Type="http://schemas.openxmlformats.org/officeDocument/2006/relationships/hyperlink" Target="mailto:ika379@mail.ru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>
            <a:spLocks noGrp="1"/>
          </p:cNvSpPr>
          <p:nvPr>
            <p:ph type="ctrTitle"/>
          </p:nvPr>
        </p:nvSpPr>
        <p:spPr>
          <a:xfrm>
            <a:off x="552262" y="1853053"/>
            <a:ext cx="8186926" cy="2501142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/>
            <a:r>
              <a:rPr lang="ru-RU" sz="3200" b="1" dirty="0">
                <a:solidFill>
                  <a:schemeClr val="accent5">
                    <a:lumMod val="50000"/>
                  </a:schemeClr>
                </a:solidFill>
              </a:rPr>
              <a:t>«Информатика»</a:t>
            </a:r>
            <a:br>
              <a:rPr lang="ru-RU" sz="3200" b="1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ky-KG" sz="3200" b="1" dirty="0">
                <a:solidFill>
                  <a:schemeClr val="accent5">
                    <a:lumMod val="50000"/>
                  </a:schemeClr>
                </a:solidFill>
              </a:rPr>
              <a:t>Предметтик стандарты</a:t>
            </a:r>
            <a:r>
              <a:rPr lang="ru-RU" sz="32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br>
              <a:rPr lang="ru-RU" sz="2800" b="1" dirty="0">
                <a:solidFill>
                  <a:schemeClr val="accent5">
                    <a:lumMod val="50000"/>
                  </a:schemeClr>
                </a:solidFill>
              </a:rPr>
            </a:br>
            <a:br>
              <a:rPr lang="en-US" sz="1600" i="1" dirty="0">
                <a:solidFill>
                  <a:schemeClr val="accent5">
                    <a:lumMod val="50000"/>
                  </a:schemeClr>
                </a:solidFill>
              </a:rPr>
            </a:br>
            <a:br>
              <a:rPr lang="ky-KG" sz="1600" i="1" dirty="0">
                <a:solidFill>
                  <a:schemeClr val="accent5">
                    <a:lumMod val="50000"/>
                  </a:schemeClr>
                </a:solidFill>
              </a:rPr>
            </a:br>
            <a:br>
              <a:rPr lang="ky-KG" sz="1600" i="1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ky-KG" sz="2000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Кыргыз Республикасынын жалпы билим берүү уюмдарынын  </a:t>
            </a:r>
            <a:br>
              <a:rPr lang="ky-KG" sz="2000" dirty="0">
                <a:solidFill>
                  <a:schemeClr val="accent5">
                    <a:lumMod val="50000"/>
                  </a:schemeClr>
                </a:solidFill>
                <a:latin typeface="+mn-lt"/>
              </a:rPr>
            </a:br>
            <a:r>
              <a:rPr lang="ky-KG" sz="2000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5-9-класстары үчүн</a:t>
            </a:r>
            <a:br>
              <a:rPr lang="ky-KG" sz="1600" dirty="0">
                <a:solidFill>
                  <a:schemeClr val="accent5">
                    <a:lumMod val="50000"/>
                  </a:schemeClr>
                </a:solidFill>
              </a:rPr>
            </a:br>
            <a:br>
              <a:rPr lang="ky-KG" sz="1600" dirty="0">
                <a:solidFill>
                  <a:schemeClr val="accent5">
                    <a:lumMod val="50000"/>
                  </a:schemeClr>
                </a:solidFill>
              </a:rPr>
            </a:br>
            <a:br>
              <a:rPr lang="ky-KG" sz="1600" dirty="0">
                <a:solidFill>
                  <a:schemeClr val="accent5">
                    <a:lumMod val="50000"/>
                  </a:schemeClr>
                </a:solidFill>
              </a:rPr>
            </a:br>
            <a:br>
              <a:rPr lang="en-US" sz="16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1400" dirty="0">
                <a:solidFill>
                  <a:schemeClr val="tx1"/>
                </a:solidFill>
              </a:rPr>
              <a:t>https://edu.gov.kg – КР </a:t>
            </a:r>
            <a:r>
              <a:rPr lang="ru-RU" sz="1400" dirty="0" err="1">
                <a:solidFill>
                  <a:schemeClr val="tx1"/>
                </a:solidFill>
              </a:rPr>
              <a:t>Билим</a:t>
            </a:r>
            <a:r>
              <a:rPr lang="ru-RU" sz="1400" dirty="0">
                <a:solidFill>
                  <a:schemeClr val="tx1"/>
                </a:solidFill>
              </a:rPr>
              <a:t> </a:t>
            </a:r>
            <a:r>
              <a:rPr lang="ru-RU" sz="1400" dirty="0" err="1">
                <a:solidFill>
                  <a:schemeClr val="tx1"/>
                </a:solidFill>
              </a:rPr>
              <a:t>берүү</a:t>
            </a:r>
            <a:r>
              <a:rPr lang="ru-RU" sz="1400" dirty="0">
                <a:solidFill>
                  <a:schemeClr val="tx1"/>
                </a:solidFill>
              </a:rPr>
              <a:t> </a:t>
            </a:r>
            <a:r>
              <a:rPr lang="ru-RU" sz="1400" dirty="0" err="1">
                <a:solidFill>
                  <a:schemeClr val="tx1"/>
                </a:solidFill>
              </a:rPr>
              <a:t>жана</a:t>
            </a:r>
            <a:r>
              <a:rPr lang="ru-RU" sz="1400" dirty="0">
                <a:solidFill>
                  <a:schemeClr val="tx1"/>
                </a:solidFill>
              </a:rPr>
              <a:t> </a:t>
            </a:r>
            <a:r>
              <a:rPr lang="ru-RU" sz="1400" dirty="0" err="1">
                <a:solidFill>
                  <a:schemeClr val="tx1"/>
                </a:solidFill>
              </a:rPr>
              <a:t>илим</a:t>
            </a:r>
            <a:r>
              <a:rPr lang="ru-RU" sz="1400" dirty="0">
                <a:solidFill>
                  <a:schemeClr val="tx1"/>
                </a:solidFill>
              </a:rPr>
              <a:t> </a:t>
            </a:r>
            <a:r>
              <a:rPr lang="ru-RU" sz="1400" dirty="0" err="1">
                <a:solidFill>
                  <a:schemeClr val="tx1"/>
                </a:solidFill>
              </a:rPr>
              <a:t>министрлигинин</a:t>
            </a:r>
            <a:r>
              <a:rPr lang="ru-RU" sz="1400" dirty="0">
                <a:solidFill>
                  <a:schemeClr val="tx1"/>
                </a:solidFill>
              </a:rPr>
              <a:t> сайты</a:t>
            </a:r>
            <a:br>
              <a:rPr lang="ru-RU" sz="1400" dirty="0">
                <a:solidFill>
                  <a:schemeClr val="tx1"/>
                </a:solidFill>
              </a:rPr>
            </a:br>
            <a:r>
              <a:rPr lang="ru-RU" sz="1400" dirty="0">
                <a:solidFill>
                  <a:schemeClr val="tx1"/>
                </a:solidFill>
              </a:rPr>
              <a:t>https://kao.kg – Кыргыз </a:t>
            </a:r>
            <a:r>
              <a:rPr lang="ru-RU" sz="1400" dirty="0" err="1">
                <a:solidFill>
                  <a:schemeClr val="tx1"/>
                </a:solidFill>
              </a:rPr>
              <a:t>билим</a:t>
            </a:r>
            <a:r>
              <a:rPr lang="ru-RU" sz="1400" dirty="0">
                <a:solidFill>
                  <a:schemeClr val="tx1"/>
                </a:solidFill>
              </a:rPr>
              <a:t> </a:t>
            </a:r>
            <a:r>
              <a:rPr lang="ru-RU" sz="1400" dirty="0" err="1">
                <a:solidFill>
                  <a:schemeClr val="tx1"/>
                </a:solidFill>
              </a:rPr>
              <a:t>берүү</a:t>
            </a:r>
            <a:r>
              <a:rPr lang="ru-RU" sz="1400" dirty="0">
                <a:solidFill>
                  <a:schemeClr val="tx1"/>
                </a:solidFill>
              </a:rPr>
              <a:t> </a:t>
            </a:r>
            <a:r>
              <a:rPr lang="ru-RU" sz="1400" dirty="0" err="1">
                <a:solidFill>
                  <a:schemeClr val="tx1"/>
                </a:solidFill>
              </a:rPr>
              <a:t>академиясынын</a:t>
            </a:r>
            <a:r>
              <a:rPr lang="ru-RU" sz="1400" dirty="0">
                <a:solidFill>
                  <a:schemeClr val="tx1"/>
                </a:solidFill>
              </a:rPr>
              <a:t> сайты</a:t>
            </a:r>
            <a:br>
              <a:rPr lang="ru-RU" sz="1400" dirty="0">
                <a:solidFill>
                  <a:schemeClr val="tx1"/>
                </a:solidFill>
              </a:rPr>
            </a:br>
            <a:r>
              <a:rPr lang="en-US" sz="1400" dirty="0">
                <a:solidFill>
                  <a:schemeClr val="tx1"/>
                </a:solidFill>
              </a:rPr>
              <a:t>ika379@mail.ru</a:t>
            </a:r>
            <a:r>
              <a:rPr lang="ru-RU" sz="1400" dirty="0">
                <a:solidFill>
                  <a:schemeClr val="tx1"/>
                </a:solidFill>
              </a:rPr>
              <a:t>- </a:t>
            </a:r>
            <a:r>
              <a:rPr lang="ru-RU" sz="1400" dirty="0" err="1">
                <a:solidFill>
                  <a:schemeClr val="tx1"/>
                </a:solidFill>
              </a:rPr>
              <a:t>Ибирайым</a:t>
            </a:r>
            <a:r>
              <a:rPr lang="ru-RU" sz="1400" dirty="0">
                <a:solidFill>
                  <a:schemeClr val="tx1"/>
                </a:solidFill>
              </a:rPr>
              <a:t> </a:t>
            </a:r>
            <a:r>
              <a:rPr lang="ru-RU" sz="1400" dirty="0" err="1">
                <a:solidFill>
                  <a:schemeClr val="tx1"/>
                </a:solidFill>
              </a:rPr>
              <a:t>кызы</a:t>
            </a:r>
            <a:r>
              <a:rPr lang="ru-RU" sz="1400" dirty="0">
                <a:solidFill>
                  <a:schemeClr val="tx1"/>
                </a:solidFill>
              </a:rPr>
              <a:t> </a:t>
            </a:r>
            <a:r>
              <a:rPr lang="ru-RU" sz="1400" dirty="0" err="1">
                <a:solidFill>
                  <a:schemeClr val="tx1"/>
                </a:solidFill>
              </a:rPr>
              <a:t>Айжан</a:t>
            </a:r>
            <a:r>
              <a:rPr lang="ru-RU" sz="1400" dirty="0">
                <a:solidFill>
                  <a:schemeClr val="tx1"/>
                </a:solidFill>
              </a:rPr>
              <a:t>, </a:t>
            </a:r>
            <a:r>
              <a:rPr lang="ru-RU" sz="1400" dirty="0" err="1">
                <a:solidFill>
                  <a:schemeClr val="tx1"/>
                </a:solidFill>
              </a:rPr>
              <a:t>электрондук</a:t>
            </a:r>
            <a:r>
              <a:rPr lang="ru-RU" sz="1400" dirty="0">
                <a:solidFill>
                  <a:schemeClr val="tx1"/>
                </a:solidFill>
              </a:rPr>
              <a:t> почта</a:t>
            </a:r>
            <a:br>
              <a:rPr lang="ru-RU" sz="1400" dirty="0">
                <a:solidFill>
                  <a:schemeClr val="bg1">
                    <a:lumMod val="50000"/>
                  </a:schemeClr>
                </a:solidFill>
              </a:rPr>
            </a:br>
            <a:br>
              <a:rPr lang="ru-RU" sz="1400" dirty="0">
                <a:solidFill>
                  <a:schemeClr val="accent5">
                    <a:lumMod val="50000"/>
                  </a:schemeClr>
                </a:solidFill>
              </a:rPr>
            </a:br>
            <a:br>
              <a:rPr lang="ky-KG" sz="16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ky-KG" sz="1600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Бишкек - 2023</a:t>
            </a:r>
            <a:endParaRPr lang="en" sz="1700" b="1" dirty="0">
              <a:solidFill>
                <a:schemeClr val="accent5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9039" y="200292"/>
            <a:ext cx="804824" cy="777622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387468" y="993067"/>
            <a:ext cx="2304256" cy="4015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ru-RU" sz="900" b="1" kern="1200" dirty="0">
                <a:solidFill>
                  <a:srgbClr val="1F4E7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КЫРГЫЗ РЕСПУБЛИКАСЫНЫН БИЛИМ БЕР</a:t>
            </a:r>
            <a:r>
              <a:rPr lang="ky-KG" sz="900" b="1" kern="1200" dirty="0">
                <a:solidFill>
                  <a:srgbClr val="1F4E7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ҮҮ ЖАНА ИЛИМ МИНИСТРЛИГИ</a:t>
            </a:r>
            <a:endParaRPr lang="ru-RU" sz="900" kern="12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16024" y="117928"/>
            <a:ext cx="942073" cy="974740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6434932" y="993067"/>
            <a:ext cx="2304256" cy="4015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ru-RU" sz="900" b="1" kern="1200" dirty="0">
                <a:solidFill>
                  <a:srgbClr val="1F4E7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КР </a:t>
            </a:r>
            <a:r>
              <a:rPr lang="ru-RU" sz="900" b="1" kern="1200" dirty="0" err="1">
                <a:solidFill>
                  <a:srgbClr val="1F4E7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ББжИМ</a:t>
            </a:r>
            <a:r>
              <a:rPr lang="ru-RU" sz="900" b="1" kern="1200" dirty="0">
                <a:solidFill>
                  <a:srgbClr val="1F4E7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АЛДЫНДАГЫ КЫРГЫЗ БИЛИМ БЕРҮҮ АКАДЕМИЯСЫ</a:t>
            </a:r>
            <a:endParaRPr lang="ru-RU" sz="900" kern="12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3890" y="1054608"/>
            <a:ext cx="8242011" cy="1078992"/>
          </a:xfrm>
        </p:spPr>
        <p:txBody>
          <a:bodyPr/>
          <a:lstStyle/>
          <a:p>
            <a:pPr lvl="1" algn="ctr"/>
            <a:br>
              <a:rPr lang="ru-RU" sz="2400" b="1" dirty="0"/>
            </a:br>
            <a:br>
              <a:rPr lang="ru-RU" sz="2400" b="1" dirty="0"/>
            </a:br>
            <a:r>
              <a:rPr lang="ru-RU" sz="2400" b="1" dirty="0" err="1">
                <a:solidFill>
                  <a:schemeClr val="accent1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Негизги</a:t>
            </a:r>
            <a:r>
              <a:rPr lang="ru-RU" sz="2400" b="1" dirty="0">
                <a:solidFill>
                  <a:schemeClr val="accent1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accent1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стратегиялар</a:t>
            </a:r>
            <a:r>
              <a:rPr lang="ru-RU" sz="2400" b="1" dirty="0">
                <a:solidFill>
                  <a:schemeClr val="accent1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1" dirty="0" err="1">
                <a:solidFill>
                  <a:schemeClr val="accent1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методдор</a:t>
            </a:r>
            <a:r>
              <a:rPr lang="ru-RU" sz="2400" b="1" dirty="0">
                <a:solidFill>
                  <a:schemeClr val="accent1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accent1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жана</a:t>
            </a:r>
            <a:r>
              <a:rPr lang="ru-RU" sz="2400" b="1" dirty="0">
                <a:solidFill>
                  <a:schemeClr val="accent1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accent1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критерийлер</a:t>
            </a:r>
            <a:r>
              <a:rPr lang="ru-RU" sz="2400" b="1" dirty="0">
                <a:solidFill>
                  <a:schemeClr val="accent1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1" dirty="0" err="1">
                <a:solidFill>
                  <a:schemeClr val="accent1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окуучулардын</a:t>
            </a:r>
            <a:r>
              <a:rPr lang="ru-RU" sz="2400" b="1" dirty="0">
                <a:solidFill>
                  <a:schemeClr val="accent1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accent1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окуу</a:t>
            </a:r>
            <a:r>
              <a:rPr lang="ru-RU" sz="2400" b="1" dirty="0">
                <a:solidFill>
                  <a:schemeClr val="accent1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accent1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жетишкендиктерин</a:t>
            </a:r>
            <a:r>
              <a:rPr lang="ru-RU" sz="2400" b="1" dirty="0">
                <a:solidFill>
                  <a:schemeClr val="accent1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accent1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баалоо</a:t>
            </a:r>
            <a:br>
              <a:rPr lang="ru-RU" sz="2400" dirty="0"/>
            </a:br>
            <a:r>
              <a:rPr lang="ru-RU" dirty="0"/>
              <a:t> </a:t>
            </a:r>
            <a:br>
              <a:rPr lang="ru-RU" dirty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6114" y="1140542"/>
            <a:ext cx="2574212" cy="5235334"/>
          </a:xfrm>
          <a:ln>
            <a:solidFill>
              <a:srgbClr val="FFC000"/>
            </a:solidFill>
          </a:ln>
        </p:spPr>
        <p:txBody>
          <a:bodyPr/>
          <a:lstStyle/>
          <a:p>
            <a:pPr algn="ctr">
              <a:buNone/>
            </a:pPr>
            <a:r>
              <a:rPr lang="ru-RU" sz="2000" b="1" dirty="0" err="1">
                <a:solidFill>
                  <a:schemeClr val="tx1"/>
                </a:solidFill>
              </a:rPr>
              <a:t>Баалоонун</a:t>
            </a:r>
            <a:r>
              <a:rPr lang="ru-RU" sz="2000" b="1" dirty="0">
                <a:solidFill>
                  <a:schemeClr val="tx1"/>
                </a:solidFill>
              </a:rPr>
              <a:t> </a:t>
            </a:r>
            <a:r>
              <a:rPr lang="ky-KG" sz="2000" b="1" dirty="0">
                <a:solidFill>
                  <a:schemeClr val="tx1"/>
                </a:solidFill>
              </a:rPr>
              <a:t>үч түрү: </a:t>
            </a:r>
          </a:p>
          <a:p>
            <a:pPr algn="just">
              <a:buNone/>
            </a:pPr>
            <a:endParaRPr lang="ru-RU" sz="2000" dirty="0">
              <a:solidFill>
                <a:srgbClr val="0070C0"/>
              </a:solidFill>
              <a:effectLst/>
              <a:latin typeface="+mn-lt"/>
              <a:ea typeface="Calibri" panose="020F0502020204030204" pitchFamily="34" charset="0"/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ru-RU" sz="2000" dirty="0" err="1">
                <a:solidFill>
                  <a:srgbClr val="0070C0"/>
                </a:solidFill>
                <a:effectLst/>
                <a:latin typeface="+mn-lt"/>
                <a:ea typeface="Calibri" panose="020F0502020204030204" pitchFamily="34" charset="0"/>
              </a:rPr>
              <a:t>диагностикалык</a:t>
            </a:r>
            <a:r>
              <a:rPr lang="ru-RU" sz="2000" dirty="0">
                <a:solidFill>
                  <a:srgbClr val="0070C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</a:p>
          <a:p>
            <a:pPr marL="457200" indent="-457200" algn="just">
              <a:buFont typeface="+mj-lt"/>
              <a:buAutoNum type="arabicPeriod"/>
            </a:pPr>
            <a:endParaRPr lang="ru-RU" sz="2000" dirty="0">
              <a:solidFill>
                <a:srgbClr val="0070C0"/>
              </a:solidFill>
              <a:latin typeface="+mn-lt"/>
              <a:ea typeface="Calibri" panose="020F0502020204030204" pitchFamily="34" charset="0"/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ru-RU" sz="2000" dirty="0" err="1">
                <a:solidFill>
                  <a:srgbClr val="0070C0"/>
                </a:solidFill>
                <a:effectLst/>
                <a:latin typeface="+mn-lt"/>
                <a:ea typeface="Calibri" panose="020F0502020204030204" pitchFamily="34" charset="0"/>
              </a:rPr>
              <a:t>формативдик</a:t>
            </a:r>
            <a:r>
              <a:rPr lang="ru-RU" sz="2000" dirty="0">
                <a:solidFill>
                  <a:srgbClr val="0070C0"/>
                </a:solidFill>
                <a:effectLst/>
                <a:latin typeface="+mn-lt"/>
                <a:ea typeface="Calibri" panose="020F0502020204030204" pitchFamily="34" charset="0"/>
              </a:rPr>
              <a:t>  </a:t>
            </a:r>
          </a:p>
          <a:p>
            <a:pPr marL="457200" indent="-457200" algn="just">
              <a:buFont typeface="+mj-lt"/>
              <a:buAutoNum type="arabicPeriod"/>
            </a:pPr>
            <a:endParaRPr lang="ru-RU" sz="2000" dirty="0">
              <a:solidFill>
                <a:srgbClr val="0070C0"/>
              </a:solidFill>
              <a:latin typeface="+mn-lt"/>
              <a:ea typeface="Calibri" panose="020F0502020204030204" pitchFamily="34" charset="0"/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ru-RU" sz="2000" dirty="0" err="1">
                <a:solidFill>
                  <a:srgbClr val="0070C0"/>
                </a:solidFill>
                <a:effectLst/>
                <a:latin typeface="+mn-lt"/>
                <a:ea typeface="Calibri" panose="020F0502020204030204" pitchFamily="34" charset="0"/>
              </a:rPr>
              <a:t>суммативдик</a:t>
            </a:r>
            <a:endParaRPr lang="ru-RU" sz="2000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2920182" y="1140542"/>
            <a:ext cx="2829818" cy="5235334"/>
          </a:xfrm>
          <a:ln>
            <a:solidFill>
              <a:srgbClr val="0070C0"/>
            </a:solidFill>
          </a:ln>
        </p:spPr>
        <p:txBody>
          <a:bodyPr/>
          <a:lstStyle/>
          <a:p>
            <a:pPr algn="ctr">
              <a:buNone/>
            </a:pPr>
            <a:r>
              <a:rPr lang="ky-KG" sz="2000" b="1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Суммативдик</a:t>
            </a:r>
          </a:p>
          <a:p>
            <a:pPr algn="ctr">
              <a:buNone/>
            </a:pPr>
            <a:r>
              <a:rPr lang="ky-KG" sz="2000" b="1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баалоо </a:t>
            </a:r>
            <a:r>
              <a:rPr lang="ky-KG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</a:p>
          <a:p>
            <a:pPr algn="just">
              <a:buNone/>
            </a:pPr>
            <a:endParaRPr lang="ky-KG" sz="1800" dirty="0">
              <a:solidFill>
                <a:srgbClr val="000000"/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buNone/>
            </a:pPr>
            <a:r>
              <a:rPr lang="ky-KG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окутуунун ар бир баскычы үчүн пландаштырылган натыйжаларга окуучунун жетишүү даражасын аныктоо үчүн жардам берет жана </a:t>
            </a:r>
            <a:r>
              <a:rPr lang="ky-KG" sz="1800" b="1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учурдагы,</a:t>
            </a:r>
            <a:r>
              <a:rPr lang="ky-KG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y-KG" sz="1800" b="1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аралык</a:t>
            </a:r>
            <a:r>
              <a:rPr lang="ky-KG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жана </a:t>
            </a:r>
            <a:r>
              <a:rPr lang="ky-KG" sz="1800" b="1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жыйынтыктоочу</a:t>
            </a:r>
            <a:r>
              <a:rPr lang="ky-KG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баа берүүдөн келип чыгат.</a:t>
            </a:r>
            <a:endParaRPr lang="ru-RU" sz="18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None/>
            </a:pPr>
            <a:endParaRPr lang="ru-RU" dirty="0"/>
          </a:p>
        </p:txBody>
      </p:sp>
      <p:sp>
        <p:nvSpPr>
          <p:cNvPr id="7" name="Текст 2"/>
          <p:cNvSpPr txBox="1">
            <a:spLocks/>
          </p:cNvSpPr>
          <p:nvPr/>
        </p:nvSpPr>
        <p:spPr>
          <a:xfrm>
            <a:off x="5869857" y="1140542"/>
            <a:ext cx="3016044" cy="5235334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ct val="100000"/>
              <a:buFont typeface="Lato"/>
              <a:buChar char="▷"/>
              <a:defRPr sz="1800" b="0" i="0" u="none" strike="noStrike" cap="non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ct val="100000"/>
              <a:buFont typeface="Lato"/>
              <a:buNone/>
              <a:defRPr sz="1800" b="0" i="0" u="none" strike="noStrike" cap="non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ct val="100000"/>
              <a:buFont typeface="Lato"/>
              <a:buNone/>
              <a:defRPr sz="1800" b="0" i="0" u="none" strike="noStrike" cap="non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ct val="100000"/>
              <a:buFont typeface="Lato"/>
              <a:buNone/>
              <a:defRPr sz="1800" b="0" i="0" u="none" strike="noStrike" cap="non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ct val="100000"/>
              <a:buFont typeface="Lato"/>
              <a:buNone/>
              <a:defRPr sz="1800" b="0" i="0" u="none" strike="noStrike" cap="non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ct val="100000"/>
              <a:buFont typeface="Lato"/>
              <a:buNone/>
              <a:defRPr sz="1800" b="0" i="0" u="none" strike="noStrike" cap="non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ct val="100000"/>
              <a:buFont typeface="Lato"/>
              <a:buNone/>
              <a:defRPr sz="1800" b="0" i="0" u="none" strike="noStrike" cap="non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ct val="100000"/>
              <a:buFont typeface="Lato"/>
              <a:buNone/>
              <a:defRPr sz="1800" b="0" i="0" u="none" strike="noStrike" cap="non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ct val="100000"/>
              <a:buFont typeface="Lato"/>
              <a:buNone/>
              <a:defRPr sz="1800" b="0" i="0" u="none" strike="noStrike" cap="non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algn="ctr">
              <a:spcAft>
                <a:spcPts val="1000"/>
              </a:spcAft>
            </a:pPr>
            <a:r>
              <a:rPr lang="ru-RU" dirty="0" err="1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Текшерүүнүн</a:t>
            </a:r>
            <a:r>
              <a:rPr lang="ru-RU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түрлөрүнө</a:t>
            </a:r>
            <a:r>
              <a:rPr lang="ru-RU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карата </a:t>
            </a:r>
            <a:r>
              <a:rPr lang="ru-RU" dirty="0" err="1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диагноздоочу</a:t>
            </a:r>
            <a:r>
              <a:rPr lang="ru-RU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инструментарийлер</a:t>
            </a:r>
            <a:r>
              <a:rPr lang="ru-RU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берилди</a:t>
            </a:r>
            <a:r>
              <a:rPr lang="ru-RU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ru-RU" sz="1800" dirty="0" err="1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каражаттар</a:t>
            </a:r>
            <a:r>
              <a:rPr lang="ru-RU" sz="18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методдор</a:t>
            </a:r>
            <a:r>
              <a:rPr lang="ru-RU" sz="18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ыкмалар</a:t>
            </a:r>
            <a:r>
              <a:rPr lang="ru-RU" sz="18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ru-RU" dirty="0">
                <a:solidFill>
                  <a:schemeClr val="tx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</a:rPr>
              <a:t>текшерүүчү</a:t>
            </a:r>
            <a:r>
              <a:rPr lang="ru-RU" sz="18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</a:rPr>
              <a:t>тапшырмалар</a:t>
            </a:r>
            <a:r>
              <a:rPr lang="ru-RU" sz="20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algn="ctr">
              <a:spcAft>
                <a:spcPts val="1000"/>
              </a:spcAft>
              <a:buNone/>
            </a:pPr>
            <a:r>
              <a:rPr lang="ru-RU" b="1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(5-таблица)</a:t>
            </a:r>
          </a:p>
          <a:p>
            <a:pPr algn="ctr">
              <a:spcAft>
                <a:spcPts val="1000"/>
              </a:spcAft>
            </a:pPr>
            <a:r>
              <a:rPr lang="ky-KG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Окуучулардын билим берүүдөгү жеке жетишкендиктерин баалоо системасынын болжолдуу модели берилди </a:t>
            </a:r>
          </a:p>
          <a:p>
            <a:pPr algn="ctr">
              <a:spcAft>
                <a:spcPts val="1000"/>
              </a:spcAft>
              <a:buNone/>
            </a:pPr>
            <a:r>
              <a:rPr lang="ky-KG" sz="18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(6-таблица)</a:t>
            </a:r>
            <a:endParaRPr lang="ru-RU" sz="1800" dirty="0"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  <a:buNone/>
            </a:pPr>
            <a:endParaRPr lang="ru-RU" sz="2000" dirty="0">
              <a:solidFill>
                <a:schemeClr val="tx1"/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54485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96E985-615A-473B-BE1E-D442CB28F1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719" y="524525"/>
            <a:ext cx="8229600" cy="758956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err="1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Билим</a:t>
            </a:r>
            <a:r>
              <a:rPr lang="ru-RU" sz="2400" b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берүү</a:t>
            </a:r>
            <a:r>
              <a:rPr lang="ru-RU" sz="2400" b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процессин</a:t>
            </a:r>
            <a:r>
              <a:rPr lang="ru-RU" sz="2400" b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уюштурууга</a:t>
            </a:r>
            <a:r>
              <a:rPr lang="ru-RU" sz="2400" b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коюлган</a:t>
            </a:r>
            <a:r>
              <a:rPr lang="ru-RU" sz="2400" b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талаптар</a:t>
            </a:r>
            <a:endParaRPr lang="ru-RU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Freeform 10">
            <a:extLst>
              <a:ext uri="{FF2B5EF4-FFF2-40B4-BE49-F238E27FC236}">
                <a16:creationId xmlns:a16="http://schemas.microsoft.com/office/drawing/2014/main" id="{AB65DB84-B322-422A-BFEA-2AF126A3DBCD}"/>
              </a:ext>
            </a:extLst>
          </p:cNvPr>
          <p:cNvSpPr>
            <a:spLocks/>
          </p:cNvSpPr>
          <p:nvPr/>
        </p:nvSpPr>
        <p:spPr bwMode="auto">
          <a:xfrm>
            <a:off x="590872" y="1694301"/>
            <a:ext cx="2050181" cy="853205"/>
          </a:xfrm>
          <a:custGeom>
            <a:avLst/>
            <a:gdLst>
              <a:gd name="T0" fmla="*/ 985 w 1304"/>
              <a:gd name="T1" fmla="*/ 0 h 561"/>
              <a:gd name="T2" fmla="*/ 0 w 1304"/>
              <a:gd name="T3" fmla="*/ 0 h 561"/>
              <a:gd name="T4" fmla="*/ 266 w 1304"/>
              <a:gd name="T5" fmla="*/ 282 h 561"/>
              <a:gd name="T6" fmla="*/ 0 w 1304"/>
              <a:gd name="T7" fmla="*/ 561 h 561"/>
              <a:gd name="T8" fmla="*/ 985 w 1304"/>
              <a:gd name="T9" fmla="*/ 561 h 561"/>
              <a:gd name="T10" fmla="*/ 1304 w 1304"/>
              <a:gd name="T11" fmla="*/ 282 h 561"/>
              <a:gd name="T12" fmla="*/ 985 w 1304"/>
              <a:gd name="T13" fmla="*/ 0 h 5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04" h="561">
                <a:moveTo>
                  <a:pt x="985" y="0"/>
                </a:moveTo>
                <a:lnTo>
                  <a:pt x="0" y="0"/>
                </a:lnTo>
                <a:lnTo>
                  <a:pt x="266" y="282"/>
                </a:lnTo>
                <a:lnTo>
                  <a:pt x="0" y="561"/>
                </a:lnTo>
                <a:lnTo>
                  <a:pt x="985" y="561"/>
                </a:lnTo>
                <a:lnTo>
                  <a:pt x="1304" y="282"/>
                </a:lnTo>
                <a:lnTo>
                  <a:pt x="985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12" name="Freeform 10">
            <a:extLst>
              <a:ext uri="{FF2B5EF4-FFF2-40B4-BE49-F238E27FC236}">
                <a16:creationId xmlns:a16="http://schemas.microsoft.com/office/drawing/2014/main" id="{F84D05CE-277A-40EC-9444-B7E15A66F2A7}"/>
              </a:ext>
            </a:extLst>
          </p:cNvPr>
          <p:cNvSpPr>
            <a:spLocks/>
          </p:cNvSpPr>
          <p:nvPr/>
        </p:nvSpPr>
        <p:spPr bwMode="auto">
          <a:xfrm>
            <a:off x="587726" y="3266925"/>
            <a:ext cx="2050181" cy="772408"/>
          </a:xfrm>
          <a:custGeom>
            <a:avLst/>
            <a:gdLst>
              <a:gd name="T0" fmla="*/ 985 w 1304"/>
              <a:gd name="T1" fmla="*/ 0 h 561"/>
              <a:gd name="T2" fmla="*/ 0 w 1304"/>
              <a:gd name="T3" fmla="*/ 0 h 561"/>
              <a:gd name="T4" fmla="*/ 266 w 1304"/>
              <a:gd name="T5" fmla="*/ 282 h 561"/>
              <a:gd name="T6" fmla="*/ 0 w 1304"/>
              <a:gd name="T7" fmla="*/ 561 h 561"/>
              <a:gd name="T8" fmla="*/ 985 w 1304"/>
              <a:gd name="T9" fmla="*/ 561 h 561"/>
              <a:gd name="T10" fmla="*/ 1304 w 1304"/>
              <a:gd name="T11" fmla="*/ 282 h 561"/>
              <a:gd name="T12" fmla="*/ 985 w 1304"/>
              <a:gd name="T13" fmla="*/ 0 h 5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04" h="561">
                <a:moveTo>
                  <a:pt x="985" y="0"/>
                </a:moveTo>
                <a:lnTo>
                  <a:pt x="0" y="0"/>
                </a:lnTo>
                <a:lnTo>
                  <a:pt x="266" y="282"/>
                </a:lnTo>
                <a:lnTo>
                  <a:pt x="0" y="561"/>
                </a:lnTo>
                <a:lnTo>
                  <a:pt x="985" y="561"/>
                </a:lnTo>
                <a:lnTo>
                  <a:pt x="1304" y="282"/>
                </a:lnTo>
                <a:lnTo>
                  <a:pt x="985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15" name="Freeform 10">
            <a:extLst>
              <a:ext uri="{FF2B5EF4-FFF2-40B4-BE49-F238E27FC236}">
                <a16:creationId xmlns:a16="http://schemas.microsoft.com/office/drawing/2014/main" id="{D608DDF8-7304-4697-9EA5-636467656DAE}"/>
              </a:ext>
            </a:extLst>
          </p:cNvPr>
          <p:cNvSpPr>
            <a:spLocks/>
          </p:cNvSpPr>
          <p:nvPr/>
        </p:nvSpPr>
        <p:spPr bwMode="auto">
          <a:xfrm>
            <a:off x="587725" y="4777495"/>
            <a:ext cx="2050181" cy="772408"/>
          </a:xfrm>
          <a:custGeom>
            <a:avLst/>
            <a:gdLst>
              <a:gd name="T0" fmla="*/ 985 w 1304"/>
              <a:gd name="T1" fmla="*/ 0 h 561"/>
              <a:gd name="T2" fmla="*/ 0 w 1304"/>
              <a:gd name="T3" fmla="*/ 0 h 561"/>
              <a:gd name="T4" fmla="*/ 266 w 1304"/>
              <a:gd name="T5" fmla="*/ 282 h 561"/>
              <a:gd name="T6" fmla="*/ 0 w 1304"/>
              <a:gd name="T7" fmla="*/ 561 h 561"/>
              <a:gd name="T8" fmla="*/ 985 w 1304"/>
              <a:gd name="T9" fmla="*/ 561 h 561"/>
              <a:gd name="T10" fmla="*/ 1304 w 1304"/>
              <a:gd name="T11" fmla="*/ 282 h 561"/>
              <a:gd name="T12" fmla="*/ 985 w 1304"/>
              <a:gd name="T13" fmla="*/ 0 h 5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04" h="561">
                <a:moveTo>
                  <a:pt x="985" y="0"/>
                </a:moveTo>
                <a:lnTo>
                  <a:pt x="0" y="0"/>
                </a:lnTo>
                <a:lnTo>
                  <a:pt x="266" y="282"/>
                </a:lnTo>
                <a:lnTo>
                  <a:pt x="0" y="561"/>
                </a:lnTo>
                <a:lnTo>
                  <a:pt x="985" y="561"/>
                </a:lnTo>
                <a:lnTo>
                  <a:pt x="1304" y="282"/>
                </a:lnTo>
                <a:lnTo>
                  <a:pt x="985" y="0"/>
                </a:lnTo>
                <a:close/>
              </a:path>
            </a:pathLst>
          </a:custGeom>
          <a:solidFill>
            <a:srgbClr val="AE000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E8034EC6-F007-40DF-ACFE-44C9A1776CBA}"/>
              </a:ext>
            </a:extLst>
          </p:cNvPr>
          <p:cNvSpPr txBox="1"/>
          <p:nvPr/>
        </p:nvSpPr>
        <p:spPr>
          <a:xfrm>
            <a:off x="2359459" y="1767023"/>
            <a:ext cx="6043093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2438" indent="-452438" algn="ctr">
              <a:tabLst>
                <a:tab pos="452438" algn="l"/>
              </a:tabLst>
            </a:pPr>
            <a:r>
              <a:rPr lang="en-US" sz="2800" b="1" dirty="0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1</a:t>
            </a:r>
            <a:r>
              <a:rPr lang="ky-KG" sz="2800" b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) </a:t>
            </a:r>
            <a:r>
              <a:rPr lang="ru-RU" sz="2400" b="1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Предметти</a:t>
            </a:r>
            <a:r>
              <a:rPr lang="ru-RU" sz="2400" b="1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окутуунун</a:t>
            </a:r>
            <a:r>
              <a:rPr lang="ru-RU" sz="2400" b="1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методикасына</a:t>
            </a:r>
            <a:r>
              <a:rPr lang="ru-RU" sz="2400" b="1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коюлган</a:t>
            </a:r>
            <a:r>
              <a:rPr lang="ru-RU" sz="2400" b="1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талаптар</a:t>
            </a:r>
            <a:endParaRPr lang="id-ID" b="1" dirty="0">
              <a:solidFill>
                <a:srgbClr val="00B0F0"/>
              </a:solidFill>
              <a:latin typeface="+mn-lt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1D1C9D55-BDEE-47C9-AF07-D8B694B75CFF}"/>
              </a:ext>
            </a:extLst>
          </p:cNvPr>
          <p:cNvSpPr txBox="1"/>
          <p:nvPr/>
        </p:nvSpPr>
        <p:spPr>
          <a:xfrm>
            <a:off x="2640612" y="4777495"/>
            <a:ext cx="59759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3</a:t>
            </a:r>
            <a:r>
              <a:rPr lang="ky-KG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) </a:t>
            </a:r>
            <a:r>
              <a:rPr lang="ky-KG" sz="2400" b="1" dirty="0">
                <a:latin typeface="+mn-lt"/>
                <a:cs typeface="Times New Roman" panose="02020603050405020304" pitchFamily="18" charset="0"/>
              </a:rPr>
              <a:t>Шыктандыруучу жана коопсуз окуу чөйрөсүн түзүү</a:t>
            </a:r>
            <a:endParaRPr lang="id-ID" sz="2400" b="1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786A17B7-5769-4D70-A520-B0CEAEB72B1C}"/>
              </a:ext>
            </a:extLst>
          </p:cNvPr>
          <p:cNvSpPr txBox="1"/>
          <p:nvPr/>
        </p:nvSpPr>
        <p:spPr>
          <a:xfrm>
            <a:off x="2742704" y="3332669"/>
            <a:ext cx="56893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2</a:t>
            </a:r>
            <a:r>
              <a:rPr lang="ky-KG" sz="2400" b="1" dirty="0">
                <a:solidFill>
                  <a:schemeClr val="accent3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) </a:t>
            </a:r>
            <a:r>
              <a:rPr lang="ky-KG" sz="2400" b="1" dirty="0">
                <a:latin typeface="+mn-lt"/>
                <a:cs typeface="Times New Roman" panose="02020603050405020304" pitchFamily="18" charset="0"/>
              </a:rPr>
              <a:t>Ресурсттук камсыздоого коюлган минималдык талаптар</a:t>
            </a:r>
            <a:endParaRPr lang="id-ID" sz="2400" b="1" dirty="0"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C7A3928D-EEAD-4254-900E-90D8380382C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383317" y="1866686"/>
            <a:ext cx="459000" cy="459000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65BF1B94-2561-487D-99E9-1E954F7D4D4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324350" y="4949264"/>
            <a:ext cx="459000" cy="459000"/>
          </a:xfrm>
          <a:prstGeom prst="rect">
            <a:avLst/>
          </a:prstGeom>
        </p:spPr>
      </p:pic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39DC7E26-494D-48B1-810E-69BFBF17491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279577" y="3337140"/>
            <a:ext cx="459000" cy="45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27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0700" y="150825"/>
            <a:ext cx="6462600" cy="539166"/>
          </a:xfrm>
        </p:spPr>
        <p:txBody>
          <a:bodyPr/>
          <a:lstStyle/>
          <a:p>
            <a:pPr algn="ctr"/>
            <a:r>
              <a:rPr lang="ky-KG" sz="2400" b="1" dirty="0">
                <a:solidFill>
                  <a:schemeClr val="accent1"/>
                </a:solidFill>
              </a:rPr>
              <a:t>Стандарттын жаңылыгы</a:t>
            </a:r>
            <a:endParaRPr lang="ru-RU" sz="2400" b="1" dirty="0">
              <a:solidFill>
                <a:schemeClr val="accent1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266356" y="615965"/>
            <a:ext cx="8611288" cy="6003909"/>
          </a:xfrm>
          <a:ln>
            <a:solidFill>
              <a:srgbClr val="FFC000"/>
            </a:solidFill>
          </a:ln>
        </p:spPr>
        <p:txBody>
          <a:bodyPr/>
          <a:lstStyle/>
          <a:p>
            <a:pPr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2400" dirty="0" err="1">
                <a:solidFill>
                  <a:srgbClr val="0000FF"/>
                </a:solidFill>
                <a:latin typeface="+mn-lt"/>
              </a:rPr>
              <a:t>Түшүндүрмө</a:t>
            </a:r>
            <a:r>
              <a:rPr lang="ru-RU" sz="2400" dirty="0">
                <a:solidFill>
                  <a:srgbClr val="0000FF"/>
                </a:solidFill>
                <a:latin typeface="+mn-lt"/>
              </a:rPr>
              <a:t> кат.  </a:t>
            </a:r>
            <a:r>
              <a:rPr lang="ru-RU" sz="2400" dirty="0" err="1">
                <a:solidFill>
                  <a:schemeClr val="tx1"/>
                </a:solidFill>
                <a:latin typeface="+mn-lt"/>
              </a:rPr>
              <a:t>Документтин</a:t>
            </a:r>
            <a:r>
              <a:rPr lang="ru-RU" sz="2400" dirty="0">
                <a:solidFill>
                  <a:schemeClr val="tx1"/>
                </a:solidFill>
                <a:latin typeface="+mn-lt"/>
              </a:rPr>
              <a:t> статусу </a:t>
            </a:r>
            <a:r>
              <a:rPr lang="ru-RU" sz="2400" dirty="0" err="1">
                <a:solidFill>
                  <a:schemeClr val="tx1"/>
                </a:solidFill>
                <a:latin typeface="+mn-lt"/>
              </a:rPr>
              <a:t>тууралуу</a:t>
            </a:r>
            <a:r>
              <a:rPr lang="ru-RU" sz="2400" dirty="0">
                <a:solidFill>
                  <a:schemeClr val="tx1"/>
                </a:solidFill>
                <a:latin typeface="+mn-lt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+mn-lt"/>
              </a:rPr>
              <a:t>маалымат</a:t>
            </a:r>
            <a:r>
              <a:rPr lang="ru-RU" sz="2400" dirty="0">
                <a:solidFill>
                  <a:schemeClr val="tx1"/>
                </a:solidFill>
                <a:latin typeface="+mn-lt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+mn-lt"/>
              </a:rPr>
              <a:t>ке</a:t>
            </a:r>
            <a:r>
              <a:rPr lang="ky-KG" sz="2400" dirty="0">
                <a:solidFill>
                  <a:schemeClr val="tx1"/>
                </a:solidFill>
                <a:latin typeface="+mn-lt"/>
              </a:rPr>
              <a:t>ңири жазылды.</a:t>
            </a:r>
            <a:endParaRPr lang="ru-RU" sz="2400" dirty="0">
              <a:solidFill>
                <a:schemeClr val="tx1"/>
              </a:solidFill>
              <a:latin typeface="+mn-lt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2400" dirty="0">
                <a:solidFill>
                  <a:srgbClr val="0000FF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Глоссарий. </a:t>
            </a:r>
            <a:r>
              <a:rPr lang="ru-RU" sz="2400" dirty="0" err="1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Киберкоопсуздук</a:t>
            </a:r>
            <a:r>
              <a:rPr lang="ru-RU" sz="24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Кибербуллинг</a:t>
            </a:r>
            <a:r>
              <a:rPr lang="ru-RU" sz="24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, STEM, </a:t>
            </a:r>
            <a:r>
              <a:rPr lang="ru-RU" sz="2400" dirty="0" err="1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Жашыл</a:t>
            </a:r>
            <a:r>
              <a:rPr lang="ru-RU" sz="24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көндүм</a:t>
            </a:r>
            <a:r>
              <a:rPr lang="ru-RU" sz="24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Гендердик</a:t>
            </a:r>
            <a:r>
              <a:rPr lang="ru-RU" sz="24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теңчилик</a:t>
            </a:r>
            <a:r>
              <a:rPr lang="ru-RU" sz="24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Электрондук</a:t>
            </a:r>
            <a:r>
              <a:rPr lang="ru-RU" sz="24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окутуу</a:t>
            </a:r>
            <a:r>
              <a:rPr lang="ru-RU" sz="24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Электрондук</a:t>
            </a:r>
            <a:r>
              <a:rPr lang="ru-RU" sz="24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материалдар</a:t>
            </a:r>
            <a:r>
              <a:rPr lang="ru-RU" sz="2400" dirty="0">
                <a:solidFill>
                  <a:schemeClr val="tx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терминдери</a:t>
            </a:r>
            <a:r>
              <a:rPr lang="ru-RU" sz="2400" dirty="0">
                <a:solidFill>
                  <a:schemeClr val="tx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кирди</a:t>
            </a:r>
            <a:r>
              <a:rPr lang="ru-RU" sz="2400" dirty="0">
                <a:solidFill>
                  <a:schemeClr val="tx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2400" dirty="0">
              <a:solidFill>
                <a:schemeClr val="tx1"/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buNone/>
            </a:pPr>
            <a:r>
              <a:rPr lang="ru-RU" sz="2400" dirty="0" err="1">
                <a:solidFill>
                  <a:srgbClr val="0000FF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Жалпы</a:t>
            </a:r>
            <a:r>
              <a:rPr lang="ru-RU" sz="2400" dirty="0">
                <a:solidFill>
                  <a:srgbClr val="0000FF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FF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жобо</a:t>
            </a:r>
            <a:r>
              <a:rPr lang="ru-RU" sz="2400" dirty="0">
                <a:solidFill>
                  <a:srgbClr val="0000FF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sz="2400" dirty="0" err="1">
                <a:solidFill>
                  <a:schemeClr val="tx1"/>
                </a:solidFill>
                <a:latin typeface="+mn-lt"/>
              </a:rPr>
              <a:t>Толугу</a:t>
            </a:r>
            <a:r>
              <a:rPr lang="ru-RU" sz="2400" dirty="0">
                <a:solidFill>
                  <a:schemeClr val="tx1"/>
                </a:solidFill>
                <a:latin typeface="+mn-lt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+mn-lt"/>
              </a:rPr>
              <a:t>менен</a:t>
            </a:r>
            <a:r>
              <a:rPr lang="ru-RU" sz="2400" dirty="0">
                <a:solidFill>
                  <a:schemeClr val="tx1"/>
                </a:solidFill>
                <a:latin typeface="+mn-lt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+mn-lt"/>
              </a:rPr>
              <a:t>өзгөрдү</a:t>
            </a:r>
            <a:r>
              <a:rPr lang="ru-RU" sz="2400" dirty="0">
                <a:solidFill>
                  <a:schemeClr val="tx1"/>
                </a:solidFill>
                <a:latin typeface="+mn-lt"/>
              </a:rPr>
              <a:t>. </a:t>
            </a:r>
          </a:p>
          <a:p>
            <a:pPr algn="just">
              <a:buNone/>
            </a:pPr>
            <a:r>
              <a:rPr lang="ru-RU" sz="2400" dirty="0" err="1">
                <a:solidFill>
                  <a:srgbClr val="0000FF"/>
                </a:solidFill>
                <a:latin typeface="+mn-lt"/>
              </a:rPr>
              <a:t>Предметтин</a:t>
            </a:r>
            <a:r>
              <a:rPr lang="ru-RU" sz="2400" dirty="0">
                <a:solidFill>
                  <a:srgbClr val="0000FF"/>
                </a:solidFill>
                <a:latin typeface="+mn-lt"/>
              </a:rPr>
              <a:t> </a:t>
            </a:r>
            <a:r>
              <a:rPr lang="ru-RU" sz="2400" dirty="0" err="1">
                <a:solidFill>
                  <a:srgbClr val="0000FF"/>
                </a:solidFill>
                <a:latin typeface="+mn-lt"/>
              </a:rPr>
              <a:t>концепциясы</a:t>
            </a:r>
            <a:r>
              <a:rPr lang="ru-RU" sz="2400" dirty="0">
                <a:solidFill>
                  <a:srgbClr val="0000FF"/>
                </a:solidFill>
                <a:latin typeface="+mn-lt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+mn-lt"/>
              </a:rPr>
              <a:t>толугу</a:t>
            </a:r>
            <a:r>
              <a:rPr lang="ru-RU" sz="2400" dirty="0">
                <a:solidFill>
                  <a:schemeClr val="tx1"/>
                </a:solidFill>
                <a:latin typeface="+mn-lt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+mn-lt"/>
              </a:rPr>
              <a:t>менен</a:t>
            </a:r>
            <a:r>
              <a:rPr lang="ru-RU" sz="2400" dirty="0">
                <a:solidFill>
                  <a:schemeClr val="tx1"/>
                </a:solidFill>
                <a:latin typeface="+mn-lt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+mn-lt"/>
              </a:rPr>
              <a:t>өзгөрдү</a:t>
            </a:r>
            <a:r>
              <a:rPr lang="ru-RU" sz="2400" dirty="0">
                <a:solidFill>
                  <a:schemeClr val="tx1"/>
                </a:solidFill>
                <a:latin typeface="+mn-lt"/>
              </a:rPr>
              <a:t>.</a:t>
            </a:r>
          </a:p>
          <a:p>
            <a:pPr algn="just">
              <a:buNone/>
            </a:pPr>
            <a:r>
              <a:rPr lang="ky-KG" sz="2400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Информатиканы окуудагы бүтүрүүчүнүн модели аныкталды</a:t>
            </a:r>
            <a:endParaRPr lang="ru-RU" sz="24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  <a:p>
            <a:pPr algn="just">
              <a:buNone/>
            </a:pPr>
            <a:r>
              <a:rPr lang="ru-RU" sz="2400" dirty="0" err="1">
                <a:solidFill>
                  <a:srgbClr val="0000FF"/>
                </a:solidFill>
                <a:effectLst/>
                <a:latin typeface="+mn-lt"/>
                <a:ea typeface="Calibri" panose="020F0502020204030204" pitchFamily="34" charset="0"/>
              </a:rPr>
              <a:t>Билим</a:t>
            </a:r>
            <a:r>
              <a:rPr lang="ru-RU" sz="2400" dirty="0">
                <a:solidFill>
                  <a:srgbClr val="0000FF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ru-RU" sz="2400" dirty="0" err="1">
                <a:solidFill>
                  <a:srgbClr val="0000FF"/>
                </a:solidFill>
                <a:effectLst/>
                <a:latin typeface="+mn-lt"/>
                <a:ea typeface="Calibri" panose="020F0502020204030204" pitchFamily="34" charset="0"/>
              </a:rPr>
              <a:t>берүүнүн</a:t>
            </a:r>
            <a:r>
              <a:rPr lang="ru-RU" sz="2400" dirty="0">
                <a:solidFill>
                  <a:srgbClr val="0000FF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ru-RU" sz="2400" dirty="0" err="1">
                <a:solidFill>
                  <a:srgbClr val="0000FF"/>
                </a:solidFill>
                <a:effectLst/>
                <a:latin typeface="+mn-lt"/>
                <a:ea typeface="Calibri" panose="020F0502020204030204" pitchFamily="34" charset="0"/>
              </a:rPr>
              <a:t>натыйжалары</a:t>
            </a:r>
            <a:r>
              <a:rPr lang="ru-RU" sz="2400" dirty="0">
                <a:solidFill>
                  <a:srgbClr val="0000FF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ru-RU" sz="2400" dirty="0" err="1">
                <a:solidFill>
                  <a:srgbClr val="0000FF"/>
                </a:solidFill>
                <a:effectLst/>
                <a:latin typeface="+mn-lt"/>
                <a:ea typeface="Calibri" panose="020F0502020204030204" pitchFamily="34" charset="0"/>
              </a:rPr>
              <a:t>жана</a:t>
            </a:r>
            <a:r>
              <a:rPr lang="ru-RU" sz="2400" dirty="0">
                <a:solidFill>
                  <a:srgbClr val="0000FF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ru-RU" sz="2400" dirty="0" err="1">
                <a:solidFill>
                  <a:srgbClr val="0000FF"/>
                </a:solidFill>
                <a:effectLst/>
                <a:latin typeface="+mn-lt"/>
                <a:ea typeface="Calibri" panose="020F0502020204030204" pitchFamily="34" charset="0"/>
              </a:rPr>
              <a:t>окутууну</a:t>
            </a:r>
            <a:r>
              <a:rPr lang="ru-RU" sz="2400" dirty="0">
                <a:solidFill>
                  <a:srgbClr val="0000FF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ru-RU" sz="2400" dirty="0" err="1">
                <a:solidFill>
                  <a:srgbClr val="0000FF"/>
                </a:solidFill>
                <a:effectLst/>
                <a:latin typeface="+mn-lt"/>
                <a:ea typeface="Calibri" panose="020F0502020204030204" pitchFamily="34" charset="0"/>
              </a:rPr>
              <a:t>баалоо</a:t>
            </a:r>
            <a:r>
              <a:rPr lang="ru-RU" sz="2400" dirty="0">
                <a:solidFill>
                  <a:srgbClr val="0000FF"/>
                </a:solidFill>
                <a:effectLst/>
                <a:latin typeface="+mn-lt"/>
                <a:ea typeface="Calibri" panose="020F0502020204030204" pitchFamily="34" charset="0"/>
              </a:rPr>
              <a:t>. </a:t>
            </a:r>
            <a:r>
              <a:rPr lang="ru-RU" sz="24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Таблица – 5. </a:t>
            </a:r>
            <a:r>
              <a:rPr lang="ru-RU" sz="2400" dirty="0" err="1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Текшерүүнүн</a:t>
            </a:r>
            <a:r>
              <a:rPr lang="ru-RU" sz="24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түрлөрүнө</a:t>
            </a:r>
            <a:r>
              <a:rPr lang="ru-RU" sz="24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карата </a:t>
            </a:r>
            <a:r>
              <a:rPr lang="ru-RU" sz="2400" dirty="0" err="1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диагноздоочу</a:t>
            </a:r>
            <a:r>
              <a:rPr lang="ru-RU" sz="24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инструментарийлер</a:t>
            </a:r>
            <a:r>
              <a:rPr lang="ru-RU" sz="2400" dirty="0">
                <a:solidFill>
                  <a:schemeClr val="tx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к</a:t>
            </a:r>
            <a:r>
              <a:rPr lang="ru-RU" sz="2400" dirty="0" err="1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ошулду</a:t>
            </a:r>
            <a:r>
              <a:rPr lang="ru-RU" sz="24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>
              <a:buNone/>
            </a:pPr>
            <a:r>
              <a:rPr lang="ru-RU" sz="2400" dirty="0" err="1">
                <a:solidFill>
                  <a:srgbClr val="0000FF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Билим</a:t>
            </a:r>
            <a:r>
              <a:rPr lang="ru-RU" sz="2400" dirty="0">
                <a:solidFill>
                  <a:srgbClr val="0000FF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FF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берүү</a:t>
            </a:r>
            <a:r>
              <a:rPr lang="ru-RU" sz="2400" dirty="0">
                <a:solidFill>
                  <a:srgbClr val="0000FF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FF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процессин</a:t>
            </a:r>
            <a:r>
              <a:rPr lang="ru-RU" sz="2400" dirty="0">
                <a:solidFill>
                  <a:srgbClr val="0000FF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FF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уюштурууга</a:t>
            </a:r>
            <a:r>
              <a:rPr lang="ru-RU" sz="2400" dirty="0">
                <a:solidFill>
                  <a:srgbClr val="0000FF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FF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коюл</a:t>
            </a:r>
            <a:r>
              <a:rPr lang="ky-KG" sz="2400" dirty="0">
                <a:solidFill>
                  <a:srgbClr val="0000FF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ган</a:t>
            </a:r>
            <a:r>
              <a:rPr lang="ru-RU" sz="2400" dirty="0">
                <a:solidFill>
                  <a:srgbClr val="0000FF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FF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талаптар</a:t>
            </a:r>
            <a:r>
              <a:rPr lang="ru-RU" sz="2400" dirty="0">
                <a:solidFill>
                  <a:srgbClr val="0000CC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sz="24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4.1.пункт. </a:t>
            </a:r>
            <a:r>
              <a:rPr lang="ru-RU" sz="2400" dirty="0" err="1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Пердметти</a:t>
            </a:r>
            <a:r>
              <a:rPr lang="ru-RU" sz="24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октуунун</a:t>
            </a:r>
            <a:r>
              <a:rPr lang="ru-RU" sz="24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методикасына</a:t>
            </a:r>
            <a:r>
              <a:rPr lang="ru-RU" sz="24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коюлган</a:t>
            </a:r>
            <a:r>
              <a:rPr lang="ru-RU" sz="24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талаптар</a:t>
            </a:r>
            <a:r>
              <a:rPr lang="ru-RU" sz="24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кошулду</a:t>
            </a:r>
            <a:r>
              <a:rPr lang="ru-RU" sz="24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.  </a:t>
            </a:r>
          </a:p>
          <a:p>
            <a:pPr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806079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EE17CF6-438B-D122-5545-0CE6E9602A1D}"/>
              </a:ext>
            </a:extLst>
          </p:cNvPr>
          <p:cNvSpPr txBox="1"/>
          <p:nvPr/>
        </p:nvSpPr>
        <p:spPr>
          <a:xfrm>
            <a:off x="2559767" y="2071769"/>
            <a:ext cx="4572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y-KG" sz="2400" dirty="0">
                <a:solidFill>
                  <a:schemeClr val="accent1"/>
                </a:solidFill>
              </a:rPr>
              <a:t>Көнүл бурганыңызга рахмат!</a:t>
            </a:r>
            <a:endParaRPr lang="ru-RU" sz="24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01556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2">
            <a:extLst>
              <a:ext uri="{FF2B5EF4-FFF2-40B4-BE49-F238E27FC236}">
                <a16:creationId xmlns:a16="http://schemas.microsoft.com/office/drawing/2014/main" id="{BB92034E-34B6-6ECE-6542-92AA0AE6AB9A}"/>
              </a:ext>
            </a:extLst>
          </p:cNvPr>
          <p:cNvSpPr txBox="1">
            <a:spLocks/>
          </p:cNvSpPr>
          <p:nvPr/>
        </p:nvSpPr>
        <p:spPr>
          <a:xfrm>
            <a:off x="402868" y="949036"/>
            <a:ext cx="8200358" cy="5078138"/>
          </a:xfrm>
          <a:prstGeom prst="rect">
            <a:avLst/>
          </a:prstGeom>
        </p:spPr>
        <p:txBody>
          <a:bodyPr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just"/>
            <a:r>
              <a:rPr lang="ky-KG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Бишкек ш., Эркиндик проспектиси, </a:t>
            </a:r>
            <a:r>
              <a:rPr lang="ru-RU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Кыргыз </a:t>
            </a:r>
            <a:r>
              <a:rPr lang="ru-RU" sz="2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билим</a:t>
            </a:r>
            <a:r>
              <a:rPr lang="ru-RU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берүү</a:t>
            </a:r>
            <a:r>
              <a:rPr lang="ru-RU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академиясы</a:t>
            </a:r>
            <a:r>
              <a:rPr lang="ru-RU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ky-KG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25. 21-кабинет, тел: (0312)665225</a:t>
            </a:r>
            <a:r>
              <a:rPr lang="ru-RU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</a:p>
          <a:p>
            <a:pPr algn="just"/>
            <a:endParaRPr lang="ky-KG" sz="1350" b="1" i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endParaRPr lang="ky-KG" sz="1350" b="1" i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endParaRPr lang="ky-KG" sz="1350" b="1" i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r"/>
            <a:r>
              <a:rPr lang="en-US" sz="2300" b="1" u="sng" dirty="0">
                <a:solidFill>
                  <a:srgbClr val="02489D"/>
                </a:solidFill>
                <a:latin typeface="Arial" panose="020B060402020202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https://edu.gov.kg</a:t>
            </a:r>
            <a:r>
              <a:rPr lang="ky-KG" sz="2300" b="1" u="sng" dirty="0">
                <a:solidFill>
                  <a:srgbClr val="0248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ky-KG" sz="2300" b="1" dirty="0">
                <a:solidFill>
                  <a:srgbClr val="0248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К</a:t>
            </a:r>
            <a:r>
              <a:rPr lang="ru-RU" sz="2300" b="1" dirty="0">
                <a:solidFill>
                  <a:srgbClr val="0248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 Б</a:t>
            </a:r>
            <a:r>
              <a:rPr lang="ky-KG" sz="2300" b="1" dirty="0">
                <a:solidFill>
                  <a:srgbClr val="0248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илим берүү жана илим министрлигинин сайты</a:t>
            </a:r>
          </a:p>
          <a:p>
            <a:pPr algn="r"/>
            <a:endParaRPr lang="ky-KG" sz="1050" b="1" dirty="0">
              <a:solidFill>
                <a:srgbClr val="02489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endParaRPr lang="ky-KG" sz="1050" b="1" dirty="0">
              <a:solidFill>
                <a:srgbClr val="02489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en-US" sz="2300" b="1" u="sng" dirty="0">
                <a:solidFill>
                  <a:srgbClr val="02489D"/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https://kao.kg</a:t>
            </a:r>
            <a:r>
              <a:rPr lang="ky-KG" sz="2300" b="1" dirty="0">
                <a:solidFill>
                  <a:srgbClr val="0248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Кыргыз билим берүү </a:t>
            </a:r>
          </a:p>
          <a:p>
            <a:pPr algn="r"/>
            <a:r>
              <a:rPr lang="ky-KG" sz="2300" b="1" dirty="0">
                <a:solidFill>
                  <a:srgbClr val="0248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академиясынын сайты</a:t>
            </a:r>
          </a:p>
          <a:p>
            <a:pPr algn="ctr"/>
            <a:r>
              <a:rPr lang="ru-RU" sz="2300" b="1" u="sng" dirty="0">
                <a:solidFill>
                  <a:srgbClr val="02489D"/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                     </a:t>
            </a:r>
          </a:p>
          <a:p>
            <a:pPr algn="r"/>
            <a:r>
              <a:rPr lang="en-US" sz="2300" b="1" dirty="0">
                <a:solidFill>
                  <a:srgbClr val="02489D"/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ika379@mail.ru</a:t>
            </a:r>
            <a:r>
              <a:rPr lang="en-US" sz="2300" b="1" dirty="0">
                <a:solidFill>
                  <a:srgbClr val="0248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, </a:t>
            </a:r>
            <a:r>
              <a:rPr lang="en-US" sz="2300" b="1" dirty="0">
                <a:solidFill>
                  <a:srgbClr val="02489D"/>
                </a:solidFill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murat30@mail.ru</a:t>
            </a:r>
            <a:r>
              <a:rPr lang="en-US" sz="2300" b="1" dirty="0">
                <a:solidFill>
                  <a:srgbClr val="0248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ky-KG" sz="2300" b="1" dirty="0">
                <a:solidFill>
                  <a:srgbClr val="0248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электрондук почта</a:t>
            </a:r>
            <a:endParaRPr lang="ru-RU" sz="2300" b="1" dirty="0">
              <a:solidFill>
                <a:srgbClr val="02489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endParaRPr lang="ky-KG" sz="1800" b="1" i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r"/>
            <a:endParaRPr lang="ky-KG" sz="1800" b="1" i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907040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288035" y="237645"/>
            <a:ext cx="8678983" cy="5961888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ky-KG" sz="1800" b="1" dirty="0">
                <a:solidFill>
                  <a:srgbClr val="0070C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ИШТЕП ЧЫККАНДАР: </a:t>
            </a:r>
            <a:br>
              <a:rPr lang="ky-KG" sz="1800" b="1" dirty="0">
                <a:solidFill>
                  <a:srgbClr val="0070C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ru-RU" sz="18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ky-KG" sz="2000" b="1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Ибирайым кызы А. </a:t>
            </a:r>
            <a:r>
              <a:rPr lang="ky-KG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– п.и.к., а.и.к., К</a:t>
            </a:r>
            <a:r>
              <a:rPr lang="ru-RU" sz="2000" dirty="0" err="1">
                <a:solidFill>
                  <a:srgbClr val="0000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ББАнын</a:t>
            </a:r>
            <a:r>
              <a:rPr lang="ru-RU" sz="2000" dirty="0">
                <a:solidFill>
                  <a:srgbClr val="0000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y-KG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лабораториясынын башчысы</a:t>
            </a:r>
            <a:br>
              <a:rPr lang="ky-KG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ky-KG" sz="2000" b="1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Касымалиев М.У. </a:t>
            </a:r>
            <a:r>
              <a:rPr lang="ky-KG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– п.и.к., А.Молдокулов ат. УИТМЛдин директору.  </a:t>
            </a:r>
            <a:br>
              <a:rPr lang="ky-KG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ky-KG" sz="2000" b="1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Асанова М.Б. </a:t>
            </a:r>
            <a:r>
              <a:rPr lang="ky-KG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– А.Молдокулов ат. УИТМЛдин директорунун орун басары, информатика мугалими.  </a:t>
            </a:r>
            <a:br>
              <a:rPr lang="ky-KG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ky-KG" sz="2000" b="1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Ибрагимов Ж.У. </a:t>
            </a:r>
            <a:r>
              <a:rPr lang="ky-KG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- А.Молдокулов ат. УИТМЛдин информатика мугалими</a:t>
            </a:r>
            <a:r>
              <a:rPr lang="ky-KG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.  </a:t>
            </a:r>
            <a:b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ru-RU" sz="1800" dirty="0">
                <a:solidFill>
                  <a:srgbClr val="0070C0"/>
                </a:solidFill>
                <a:latin typeface="+mn-lt"/>
              </a:rPr>
            </a:br>
            <a:br>
              <a:rPr lang="ru-RU" sz="1800" dirty="0">
                <a:solidFill>
                  <a:srgbClr val="0070C0"/>
                </a:solidFill>
                <a:latin typeface="+mn-lt"/>
              </a:rPr>
            </a:br>
            <a:br>
              <a:rPr lang="ru-RU" sz="1800" dirty="0">
                <a:solidFill>
                  <a:srgbClr val="0070C0"/>
                </a:solidFill>
                <a:latin typeface="+mn-lt"/>
              </a:rPr>
            </a:br>
            <a:r>
              <a:rPr lang="ru-RU" sz="2000" b="1" dirty="0" err="1">
                <a:solidFill>
                  <a:srgbClr val="0070C0"/>
                </a:solidFill>
                <a:latin typeface="+mn-lt"/>
              </a:rPr>
              <a:t>Рецензенттер</a:t>
            </a:r>
            <a:r>
              <a:rPr lang="ru-RU" sz="2000" b="1" dirty="0">
                <a:solidFill>
                  <a:srgbClr val="0070C0"/>
                </a:solidFill>
                <a:latin typeface="+mn-lt"/>
              </a:rPr>
              <a:t>:</a:t>
            </a:r>
            <a:br>
              <a:rPr lang="ru-RU" sz="2800" dirty="0">
                <a:solidFill>
                  <a:srgbClr val="0070C0"/>
                </a:solidFill>
                <a:latin typeface="+mn-lt"/>
              </a:rPr>
            </a:br>
            <a:r>
              <a:rPr lang="ru-RU" sz="2000" b="1" dirty="0" err="1">
                <a:solidFill>
                  <a:schemeClr val="tx1"/>
                </a:solidFill>
                <a:latin typeface="+mj-lt"/>
                <a:ea typeface="Times New Roman" panose="02020603050405020304" pitchFamily="18" charset="0"/>
              </a:rPr>
              <a:t>Дүйшөков</a:t>
            </a:r>
            <a:r>
              <a:rPr lang="ru-RU" sz="2000" b="1" dirty="0">
                <a:solidFill>
                  <a:schemeClr val="tx1"/>
                </a:solidFill>
                <a:latin typeface="+mj-lt"/>
                <a:ea typeface="Times New Roman" panose="02020603050405020304" pitchFamily="18" charset="0"/>
              </a:rPr>
              <a:t> А.Д. </a:t>
            </a:r>
            <a:r>
              <a:rPr lang="ru-RU" sz="2000" dirty="0">
                <a:solidFill>
                  <a:schemeClr val="tx1"/>
                </a:solidFill>
                <a:latin typeface="+mj-lt"/>
                <a:ea typeface="Times New Roman" panose="02020603050405020304" pitchFamily="18" charset="0"/>
              </a:rPr>
              <a:t>- </a:t>
            </a:r>
            <a:r>
              <a:rPr lang="ru-RU" sz="2000" dirty="0" err="1">
                <a:solidFill>
                  <a:schemeClr val="tx1"/>
                </a:solidFill>
                <a:latin typeface="+mj-lt"/>
                <a:ea typeface="Times New Roman" panose="02020603050405020304" pitchFamily="18" charset="0"/>
              </a:rPr>
              <a:t>п.и.к</a:t>
            </a:r>
            <a:r>
              <a:rPr lang="ru-RU" sz="2000" dirty="0">
                <a:solidFill>
                  <a:schemeClr val="tx1"/>
                </a:solidFill>
                <a:latin typeface="+mj-lt"/>
                <a:ea typeface="Times New Roman" panose="02020603050405020304" pitchFamily="18" charset="0"/>
              </a:rPr>
              <a:t>., доцент, Кувейт </a:t>
            </a:r>
            <a:r>
              <a:rPr lang="ru-RU" sz="2000" dirty="0" err="1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университетинин</a:t>
            </a:r>
            <a:r>
              <a:rPr lang="ru-RU" sz="200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 проректору.</a:t>
            </a:r>
            <a:br>
              <a:rPr lang="ru-RU" sz="200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</a:br>
            <a:r>
              <a:rPr lang="ru-RU" sz="200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br>
              <a:rPr lang="ru-RU" sz="200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</a:br>
            <a:r>
              <a:rPr lang="ru-RU" sz="2000" b="1" dirty="0" err="1">
                <a:solidFill>
                  <a:schemeClr val="tx1"/>
                </a:solidFill>
                <a:latin typeface="+mj-lt"/>
                <a:ea typeface="Times New Roman" panose="02020603050405020304" pitchFamily="18" charset="0"/>
              </a:rPr>
              <a:t>Асаналиева</a:t>
            </a:r>
            <a:r>
              <a:rPr lang="ru-RU" sz="2000" b="1" dirty="0">
                <a:solidFill>
                  <a:schemeClr val="tx1"/>
                </a:solidFill>
                <a:latin typeface="+mj-lt"/>
                <a:ea typeface="Times New Roman" panose="02020603050405020304" pitchFamily="18" charset="0"/>
              </a:rPr>
              <a:t> Ч.З. </a:t>
            </a:r>
            <a:r>
              <a:rPr lang="ru-RU" sz="2000" dirty="0">
                <a:solidFill>
                  <a:schemeClr val="tx1"/>
                </a:solidFill>
                <a:latin typeface="+mj-lt"/>
                <a:ea typeface="Times New Roman" panose="02020603050405020304" pitchFamily="18" charset="0"/>
              </a:rPr>
              <a:t>- </a:t>
            </a:r>
            <a:r>
              <a:rPr lang="ru-RU" sz="200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Информатика </a:t>
            </a:r>
            <a:r>
              <a:rPr lang="ru-RU" sz="2000" dirty="0" err="1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мугалими</a:t>
            </a:r>
            <a:b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sz="1800" dirty="0">
              <a:solidFill>
                <a:srgbClr val="0070C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870311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ловина рамки 3">
            <a:extLst>
              <a:ext uri="{FF2B5EF4-FFF2-40B4-BE49-F238E27FC236}">
                <a16:creationId xmlns:a16="http://schemas.microsoft.com/office/drawing/2014/main" id="{BCA3E8FE-AE98-7E70-F5B0-B52CF7CA2AED}"/>
              </a:ext>
            </a:extLst>
          </p:cNvPr>
          <p:cNvSpPr/>
          <p:nvPr/>
        </p:nvSpPr>
        <p:spPr>
          <a:xfrm>
            <a:off x="322667" y="2349154"/>
            <a:ext cx="996078" cy="996336"/>
          </a:xfrm>
          <a:prstGeom prst="halfFrame">
            <a:avLst>
              <a:gd name="adj1" fmla="val 25770"/>
              <a:gd name="adj2" fmla="val 2577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5" name="Половина рамки 4">
            <a:extLst>
              <a:ext uri="{FF2B5EF4-FFF2-40B4-BE49-F238E27FC236}">
                <a16:creationId xmlns:a16="http://schemas.microsoft.com/office/drawing/2014/main" id="{BE2D061A-E4C1-3823-A1A6-5E9B802F06F3}"/>
              </a:ext>
            </a:extLst>
          </p:cNvPr>
          <p:cNvSpPr/>
          <p:nvPr/>
        </p:nvSpPr>
        <p:spPr>
          <a:xfrm rot="5400000">
            <a:off x="7723784" y="2349283"/>
            <a:ext cx="996336" cy="996078"/>
          </a:xfrm>
          <a:prstGeom prst="halfFrame">
            <a:avLst>
              <a:gd name="adj1" fmla="val 25770"/>
              <a:gd name="adj2" fmla="val 2577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6" name="Половина рамки 5">
            <a:extLst>
              <a:ext uri="{FF2B5EF4-FFF2-40B4-BE49-F238E27FC236}">
                <a16:creationId xmlns:a16="http://schemas.microsoft.com/office/drawing/2014/main" id="{2DAB8634-CBBD-0B78-CC6D-D89702BC0155}"/>
              </a:ext>
            </a:extLst>
          </p:cNvPr>
          <p:cNvSpPr/>
          <p:nvPr/>
        </p:nvSpPr>
        <p:spPr>
          <a:xfrm rot="16200000">
            <a:off x="433713" y="5496609"/>
            <a:ext cx="996336" cy="996078"/>
          </a:xfrm>
          <a:prstGeom prst="halfFrame">
            <a:avLst>
              <a:gd name="adj1" fmla="val 25770"/>
              <a:gd name="adj2" fmla="val 2577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7" name="Половина рамки 6">
            <a:extLst>
              <a:ext uri="{FF2B5EF4-FFF2-40B4-BE49-F238E27FC236}">
                <a16:creationId xmlns:a16="http://schemas.microsoft.com/office/drawing/2014/main" id="{6E0198DA-64BC-FFFF-5E5D-D707CB44A1D4}"/>
              </a:ext>
            </a:extLst>
          </p:cNvPr>
          <p:cNvSpPr/>
          <p:nvPr/>
        </p:nvSpPr>
        <p:spPr>
          <a:xfrm rot="10800000">
            <a:off x="7714080" y="5454122"/>
            <a:ext cx="996078" cy="996336"/>
          </a:xfrm>
          <a:prstGeom prst="halfFrame">
            <a:avLst>
              <a:gd name="adj1" fmla="val 25770"/>
              <a:gd name="adj2" fmla="val 2577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8ADD735-1692-E6D5-4F57-C4275AF600E3}"/>
              </a:ext>
            </a:extLst>
          </p:cNvPr>
          <p:cNvSpPr txBox="1"/>
          <p:nvPr/>
        </p:nvSpPr>
        <p:spPr>
          <a:xfrm>
            <a:off x="742335" y="2472058"/>
            <a:ext cx="7659329" cy="356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7200" algn="just">
              <a:lnSpc>
                <a:spcPct val="115000"/>
              </a:lnSpc>
              <a:spcAft>
                <a:spcPts val="1000"/>
              </a:spcAft>
            </a:pPr>
            <a:r>
              <a:rPr lang="ru-RU" sz="22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Кыргыз </a:t>
            </a:r>
            <a:r>
              <a:rPr lang="ru-RU" sz="22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Республикасынын</a:t>
            </a:r>
            <a:r>
              <a:rPr lang="ru-RU" sz="22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жалпы</a:t>
            </a:r>
            <a:r>
              <a:rPr lang="ru-RU" sz="22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билим</a:t>
            </a:r>
            <a:r>
              <a:rPr lang="ru-RU" sz="22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берүүчү</a:t>
            </a:r>
            <a:r>
              <a:rPr lang="ru-RU" sz="22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мектептери</a:t>
            </a:r>
            <a:r>
              <a:rPr lang="ru-RU" sz="22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үчүн</a:t>
            </a:r>
            <a:r>
              <a:rPr lang="ru-RU" sz="22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y-KG" sz="22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5-9-</a:t>
            </a:r>
            <a:r>
              <a:rPr lang="ru-RU" sz="22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класстарга</a:t>
            </a:r>
            <a:r>
              <a:rPr lang="ru-RU" sz="22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түзүлгөн</a:t>
            </a:r>
            <a:r>
              <a:rPr lang="ru-RU" sz="22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Информатика </a:t>
            </a:r>
            <a:r>
              <a:rPr lang="ru-RU" sz="22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предметинин</a:t>
            </a:r>
            <a:r>
              <a:rPr lang="ru-RU" sz="22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предметтик</a:t>
            </a:r>
            <a:r>
              <a:rPr lang="ru-RU" sz="22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стандарты –</a:t>
            </a:r>
            <a:r>
              <a:rPr lang="ky-KG" sz="22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Информатика предметин окутуунун максаты, милдеттери, мазмуну, ошондой эле окуу каражаттары аркылуу окуучуларды окутуу-тарбиялоо, өнүктүрүү жана компетенттүүлүккө ээ кылуунун жалпы стратегияларын аныктоочу, предметтин мазмундук жана тематикалык багыттарын камсыз кылуучу негизги документ. </a:t>
            </a:r>
            <a:endParaRPr lang="ru-RU" sz="22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Текст 3">
            <a:extLst>
              <a:ext uri="{FF2B5EF4-FFF2-40B4-BE49-F238E27FC236}">
                <a16:creationId xmlns:a16="http://schemas.microsoft.com/office/drawing/2014/main" id="{9E9A66E1-3097-5FAB-FDA4-093CA0C020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92721" y="386088"/>
            <a:ext cx="5723699" cy="1003800"/>
          </a:xfrm>
        </p:spPr>
        <p:txBody>
          <a:bodyPr/>
          <a:lstStyle/>
          <a:p>
            <a:pPr>
              <a:buNone/>
            </a:pPr>
            <a:r>
              <a:rPr lang="ky-KG" sz="2400" b="1" dirty="0">
                <a:solidFill>
                  <a:schemeClr val="accent1"/>
                </a:solidFill>
              </a:rPr>
              <a:t>Стандарттын статусу</a:t>
            </a:r>
            <a:endParaRPr lang="ru-RU" sz="24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78303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1710150" y="513908"/>
            <a:ext cx="5723699" cy="1003800"/>
          </a:xfrm>
        </p:spPr>
        <p:txBody>
          <a:bodyPr/>
          <a:lstStyle/>
          <a:p>
            <a:pPr>
              <a:buNone/>
            </a:pPr>
            <a:r>
              <a:rPr lang="ky-KG" sz="2400" b="1" dirty="0">
                <a:solidFill>
                  <a:schemeClr val="accent1"/>
                </a:solidFill>
              </a:rPr>
              <a:t>Негизги ченемдик документтердин системасы</a:t>
            </a:r>
            <a:endParaRPr lang="ru-RU" sz="2400" b="1" dirty="0">
              <a:solidFill>
                <a:schemeClr val="accent1"/>
              </a:solidFill>
            </a:endParaRPr>
          </a:p>
        </p:txBody>
      </p:sp>
      <p:sp>
        <p:nvSpPr>
          <p:cNvPr id="5" name="Текст 3"/>
          <p:cNvSpPr txBox="1">
            <a:spLocks/>
          </p:cNvSpPr>
          <p:nvPr/>
        </p:nvSpPr>
        <p:spPr>
          <a:xfrm>
            <a:off x="228600" y="2340077"/>
            <a:ext cx="8705087" cy="425274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ct val="100000"/>
              <a:buFont typeface="Lato"/>
              <a:buChar char="▷"/>
              <a:defRPr sz="3000" b="0" i="1" u="none" strike="noStrike" cap="non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ct val="100000"/>
              <a:buFont typeface="Lato"/>
              <a:buNone/>
              <a:defRPr sz="2400" b="0" i="1" u="none" strike="noStrike" cap="non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ct val="100000"/>
              <a:buFont typeface="Lato"/>
              <a:buNone/>
              <a:defRPr sz="2400" b="0" i="1" u="none" strike="noStrike" cap="non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ct val="100000"/>
              <a:buFont typeface="Lato"/>
              <a:buNone/>
              <a:defRPr sz="1800" b="0" i="1" u="none" strike="noStrike" cap="non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ct val="100000"/>
              <a:buFont typeface="Lato"/>
              <a:buNone/>
              <a:defRPr sz="1800" b="0" i="1" u="none" strike="noStrike" cap="non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ct val="100000"/>
              <a:buFont typeface="Lato"/>
              <a:buNone/>
              <a:defRPr sz="1800" b="0" i="1" u="none" strike="noStrike" cap="non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ct val="100000"/>
              <a:buFont typeface="Lato"/>
              <a:buNone/>
              <a:defRPr sz="1800" b="0" i="1" u="none" strike="noStrike" cap="non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ct val="100000"/>
              <a:buFont typeface="Lato"/>
              <a:buNone/>
              <a:defRPr sz="1800" b="0" i="1" u="none" strike="noStrike" cap="non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ct val="100000"/>
              <a:buFont typeface="Lato"/>
              <a:buNone/>
              <a:defRPr sz="1800" b="0" i="1" u="none" strike="noStrike" cap="non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457200" indent="-457200" algn="just" hangingPunct="0">
              <a:buFont typeface="+mj-lt"/>
              <a:buAutoNum type="arabicPeriod"/>
              <a:tabLst>
                <a:tab pos="449580" algn="l"/>
              </a:tabLst>
            </a:pPr>
            <a:r>
              <a:rPr lang="ky-KG" sz="2000" i="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КР Өкмөтүнүн 2022-ж. 22.07. №393 Токтому менен бекитилген «</a:t>
            </a:r>
            <a:r>
              <a:rPr lang="ky-KG" sz="2000" i="0" dirty="0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Кыргыз Республикасынын жалпы орто билим берүүсүнүн мамлекеттик билим берүү стандарты</a:t>
            </a:r>
            <a:r>
              <a:rPr lang="ky-KG" sz="2000" i="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».</a:t>
            </a:r>
            <a:endParaRPr lang="ru-RU" sz="2000" i="0" dirty="0">
              <a:solidFill>
                <a:schemeClr val="tx1"/>
              </a:solidFill>
              <a:effectLst/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ky-KG" sz="2000" i="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КР Президентинин 2021-ж. 21.10. бекитилген Жарлыгынын негизинде КР Улуттук программасын 2026-жылга чейин өнүктүрүү боюнча КР Министрлер кабинетинин иш чаралар планы.</a:t>
            </a:r>
          </a:p>
          <a:p>
            <a:pPr marL="457200" indent="-457200" algn="just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ky-KG" sz="2000" i="0" dirty="0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КР Өкмөтүнүн 2019-ж. 24.07. №369 Токтому менен бекитилген КР 2019-2023-жж. Киберкоопсуздук жөнүндөгү Стратегиясы. </a:t>
            </a:r>
            <a:endParaRPr lang="ru-RU" sz="2000" i="0" dirty="0">
              <a:solidFill>
                <a:schemeClr val="tx1"/>
              </a:solidFill>
              <a:effectLst/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ky-KG" sz="2000" i="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«Санариптик Кыргызстан 2019-2023-жылдар» санариптик трансформациялоо Концепциясы.</a:t>
            </a:r>
            <a:endParaRPr lang="ru-RU" sz="2000" i="0" dirty="0">
              <a:solidFill>
                <a:schemeClr val="tx1"/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19821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4ABBA9B-1329-47B1-9E6B-E01B6F3823E7}"/>
              </a:ext>
            </a:extLst>
          </p:cNvPr>
          <p:cNvSpPr/>
          <p:nvPr/>
        </p:nvSpPr>
        <p:spPr>
          <a:xfrm>
            <a:off x="7543800" y="1013000"/>
            <a:ext cx="1600200" cy="13335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237531" y="229262"/>
            <a:ext cx="6462600" cy="637350"/>
          </a:xfrm>
        </p:spPr>
        <p:txBody>
          <a:bodyPr/>
          <a:lstStyle/>
          <a:p>
            <a:pPr algn="ctr"/>
            <a:r>
              <a:rPr lang="ky-KG" sz="2800" b="1" dirty="0">
                <a:solidFill>
                  <a:schemeClr val="accent1"/>
                </a:solidFill>
                <a:latin typeface="+mn-lt"/>
              </a:rPr>
              <a:t>Предметтик стандарттын түзүмү</a:t>
            </a:r>
            <a:endParaRPr lang="ru-RU" sz="2800" b="1" dirty="0"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4252D862-413C-4F62-8F46-12A77EC293FB}"/>
              </a:ext>
            </a:extLst>
          </p:cNvPr>
          <p:cNvSpPr txBox="1"/>
          <p:nvPr/>
        </p:nvSpPr>
        <p:spPr>
          <a:xfrm>
            <a:off x="456065" y="2627528"/>
            <a:ext cx="2999855" cy="492443"/>
          </a:xfrm>
          <a:prstGeom prst="rect">
            <a:avLst/>
          </a:prstGeom>
          <a:noFill/>
          <a:ln w="6350">
            <a:noFill/>
            <a:prstDash val="dash"/>
          </a:ln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algn="just">
              <a:defRPr sz="1400"/>
            </a:lvl1pPr>
          </a:lstStyle>
          <a:p>
            <a:pPr algn="ctr"/>
            <a:r>
              <a:rPr lang="ky-KG" sz="1600" b="1" dirty="0"/>
              <a:t>2 Бөлүм. Предметтин концепциясы</a:t>
            </a:r>
            <a:endParaRPr lang="en-US" sz="1600" b="1" dirty="0"/>
          </a:p>
        </p:txBody>
      </p:sp>
      <p:graphicFrame>
        <p:nvGraphicFramePr>
          <p:cNvPr id="57" name="Chart 56">
            <a:extLst>
              <a:ext uri="{FF2B5EF4-FFF2-40B4-BE49-F238E27FC236}">
                <a16:creationId xmlns:a16="http://schemas.microsoft.com/office/drawing/2014/main" id="{F0F11D57-9BDA-4C03-8DC2-D33A21A1AC1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71837589"/>
              </p:ext>
            </p:extLst>
          </p:nvPr>
        </p:nvGraphicFramePr>
        <p:xfrm>
          <a:off x="3196422" y="2302492"/>
          <a:ext cx="1248564" cy="1041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1" name="Oval 60">
            <a:extLst>
              <a:ext uri="{FF2B5EF4-FFF2-40B4-BE49-F238E27FC236}">
                <a16:creationId xmlns:a16="http://schemas.microsoft.com/office/drawing/2014/main" id="{D5D6E24F-CD52-4DD9-B35D-2F3E42B1B203}"/>
              </a:ext>
            </a:extLst>
          </p:cNvPr>
          <p:cNvSpPr/>
          <p:nvPr/>
        </p:nvSpPr>
        <p:spPr>
          <a:xfrm>
            <a:off x="3503135" y="2539135"/>
            <a:ext cx="646210" cy="646211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8C7CC528-67A6-44AD-A70E-9026ADB64B71}"/>
              </a:ext>
            </a:extLst>
          </p:cNvPr>
          <p:cNvSpPr txBox="1"/>
          <p:nvPr/>
        </p:nvSpPr>
        <p:spPr>
          <a:xfrm>
            <a:off x="456066" y="3917505"/>
            <a:ext cx="2999854" cy="492443"/>
          </a:xfrm>
          <a:prstGeom prst="rect">
            <a:avLst/>
          </a:prstGeom>
          <a:noFill/>
          <a:ln w="6350">
            <a:noFill/>
            <a:prstDash val="dash"/>
          </a:ln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algn="just">
              <a:defRPr sz="1400"/>
            </a:lvl1pPr>
          </a:lstStyle>
          <a:p>
            <a:pPr algn="ctr"/>
            <a:r>
              <a:rPr lang="ky-KG" sz="1600" b="1" dirty="0"/>
              <a:t>3 Бөлүм. Билим берүүнү </a:t>
            </a:r>
          </a:p>
          <a:p>
            <a:pPr algn="ctr"/>
            <a:r>
              <a:rPr lang="ky-KG" sz="1600" b="1" dirty="0"/>
              <a:t>натыйжалары жана баалоо</a:t>
            </a:r>
            <a:endParaRPr lang="en-US" sz="1600" b="1" dirty="0"/>
          </a:p>
        </p:txBody>
      </p:sp>
      <p:graphicFrame>
        <p:nvGraphicFramePr>
          <p:cNvPr id="79" name="Chart 78">
            <a:extLst>
              <a:ext uri="{FF2B5EF4-FFF2-40B4-BE49-F238E27FC236}">
                <a16:creationId xmlns:a16="http://schemas.microsoft.com/office/drawing/2014/main" id="{B4D63E8C-D462-411D-89C7-1190F731537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75720368"/>
              </p:ext>
            </p:extLst>
          </p:nvPr>
        </p:nvGraphicFramePr>
        <p:xfrm>
          <a:off x="3201958" y="3381966"/>
          <a:ext cx="1248564" cy="1041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0" name="Oval 79">
            <a:extLst>
              <a:ext uri="{FF2B5EF4-FFF2-40B4-BE49-F238E27FC236}">
                <a16:creationId xmlns:a16="http://schemas.microsoft.com/office/drawing/2014/main" id="{2C4D988A-58D7-44D2-8499-5D0849CFE20D}"/>
              </a:ext>
            </a:extLst>
          </p:cNvPr>
          <p:cNvSpPr/>
          <p:nvPr/>
        </p:nvSpPr>
        <p:spPr>
          <a:xfrm>
            <a:off x="3417852" y="3511061"/>
            <a:ext cx="646210" cy="646211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37064592-F3AC-48D4-BAD5-2DB6EFE954F4}"/>
              </a:ext>
            </a:extLst>
          </p:cNvPr>
          <p:cNvSpPr txBox="1"/>
          <p:nvPr/>
        </p:nvSpPr>
        <p:spPr>
          <a:xfrm>
            <a:off x="548141" y="5093973"/>
            <a:ext cx="2999854" cy="738664"/>
          </a:xfrm>
          <a:prstGeom prst="rect">
            <a:avLst/>
          </a:prstGeom>
          <a:noFill/>
          <a:ln w="6350">
            <a:noFill/>
            <a:prstDash val="dash"/>
          </a:ln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algn="just">
              <a:defRPr sz="1400"/>
            </a:lvl1pPr>
          </a:lstStyle>
          <a:p>
            <a:pPr algn="ctr"/>
            <a:r>
              <a:rPr lang="ky-KG" sz="1600" b="1" dirty="0"/>
              <a:t>4 Бөлүм. Билим берүү процессин уюштурууга коюлган талаптар</a:t>
            </a:r>
            <a:endParaRPr lang="en-US" sz="1600" b="1" dirty="0"/>
          </a:p>
        </p:txBody>
      </p:sp>
      <p:graphicFrame>
        <p:nvGraphicFramePr>
          <p:cNvPr id="87" name="Chart 86">
            <a:extLst>
              <a:ext uri="{FF2B5EF4-FFF2-40B4-BE49-F238E27FC236}">
                <a16:creationId xmlns:a16="http://schemas.microsoft.com/office/drawing/2014/main" id="{D5EF5671-A69B-4DCE-B744-04ED7E4078F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68523797"/>
              </p:ext>
            </p:extLst>
          </p:nvPr>
        </p:nvGraphicFramePr>
        <p:xfrm>
          <a:off x="3261317" y="4474417"/>
          <a:ext cx="1248564" cy="1041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8" name="Oval 87">
            <a:extLst>
              <a:ext uri="{FF2B5EF4-FFF2-40B4-BE49-F238E27FC236}">
                <a16:creationId xmlns:a16="http://schemas.microsoft.com/office/drawing/2014/main" id="{60AFEF6C-30F8-457A-86B2-EAC1746A7B4A}"/>
              </a:ext>
            </a:extLst>
          </p:cNvPr>
          <p:cNvSpPr/>
          <p:nvPr/>
        </p:nvSpPr>
        <p:spPr>
          <a:xfrm>
            <a:off x="3470032" y="4671848"/>
            <a:ext cx="646210" cy="646211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id="{35E1CFE7-506E-462C-9E03-A5C1CFA4953F}"/>
              </a:ext>
            </a:extLst>
          </p:cNvPr>
          <p:cNvCxnSpPr/>
          <p:nvPr/>
        </p:nvCxnSpPr>
        <p:spPr>
          <a:xfrm>
            <a:off x="4392415" y="3676383"/>
            <a:ext cx="3684344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20CD3299-E7BA-4828-991C-4669B8F22AC5}"/>
              </a:ext>
            </a:extLst>
          </p:cNvPr>
          <p:cNvCxnSpPr/>
          <p:nvPr/>
        </p:nvCxnSpPr>
        <p:spPr>
          <a:xfrm>
            <a:off x="4392415" y="4519335"/>
            <a:ext cx="3684344" cy="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TextBox 95">
            <a:extLst>
              <a:ext uri="{FF2B5EF4-FFF2-40B4-BE49-F238E27FC236}">
                <a16:creationId xmlns:a16="http://schemas.microsoft.com/office/drawing/2014/main" id="{F696692B-5A3B-4F08-8DD7-D2980E951EA7}"/>
              </a:ext>
            </a:extLst>
          </p:cNvPr>
          <p:cNvSpPr txBox="1"/>
          <p:nvPr/>
        </p:nvSpPr>
        <p:spPr>
          <a:xfrm>
            <a:off x="834819" y="1293438"/>
            <a:ext cx="2426498" cy="553998"/>
          </a:xfrm>
          <a:prstGeom prst="rect">
            <a:avLst/>
          </a:prstGeom>
          <a:noFill/>
          <a:ln w="6350">
            <a:noFill/>
            <a:prstDash val="dash"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ky-KG" sz="1800" b="1" dirty="0"/>
              <a:t>1 Бөлүм. Жалпы Жобо</a:t>
            </a:r>
            <a:endParaRPr lang="en-US" sz="1800" b="1" dirty="0"/>
          </a:p>
        </p:txBody>
      </p:sp>
      <p:graphicFrame>
        <p:nvGraphicFramePr>
          <p:cNvPr id="98" name="Chart 97">
            <a:extLst>
              <a:ext uri="{FF2B5EF4-FFF2-40B4-BE49-F238E27FC236}">
                <a16:creationId xmlns:a16="http://schemas.microsoft.com/office/drawing/2014/main" id="{DFE4BDAA-D55C-40C9-B4A7-5A0607F362C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30594956"/>
              </p:ext>
            </p:extLst>
          </p:nvPr>
        </p:nvGraphicFramePr>
        <p:xfrm>
          <a:off x="3182704" y="1273056"/>
          <a:ext cx="1248564" cy="1041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99" name="Oval 98">
            <a:extLst>
              <a:ext uri="{FF2B5EF4-FFF2-40B4-BE49-F238E27FC236}">
                <a16:creationId xmlns:a16="http://schemas.microsoft.com/office/drawing/2014/main" id="{77D79D79-A039-4CEF-9DAC-8F54A3CCF24C}"/>
              </a:ext>
            </a:extLst>
          </p:cNvPr>
          <p:cNvSpPr/>
          <p:nvPr/>
        </p:nvSpPr>
        <p:spPr>
          <a:xfrm>
            <a:off x="3455920" y="1510380"/>
            <a:ext cx="646210" cy="646211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cxnSp>
        <p:nvCxnSpPr>
          <p:cNvPr id="111" name="Straight Connector 110">
            <a:extLst>
              <a:ext uri="{FF2B5EF4-FFF2-40B4-BE49-F238E27FC236}">
                <a16:creationId xmlns:a16="http://schemas.microsoft.com/office/drawing/2014/main" id="{7189A94C-8699-4CA0-A2B5-4377566E2EF8}"/>
              </a:ext>
            </a:extLst>
          </p:cNvPr>
          <p:cNvCxnSpPr/>
          <p:nvPr/>
        </p:nvCxnSpPr>
        <p:spPr>
          <a:xfrm>
            <a:off x="4342629" y="2129717"/>
            <a:ext cx="3783917" cy="1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5" name="Freeform 3886">
            <a:extLst>
              <a:ext uri="{FF2B5EF4-FFF2-40B4-BE49-F238E27FC236}">
                <a16:creationId xmlns:a16="http://schemas.microsoft.com/office/drawing/2014/main" id="{2FA6C4BF-689E-4194-B64E-5F151EF1A5CF}"/>
              </a:ext>
            </a:extLst>
          </p:cNvPr>
          <p:cNvSpPr>
            <a:spLocks noEditPoints="1"/>
          </p:cNvSpPr>
          <p:nvPr/>
        </p:nvSpPr>
        <p:spPr bwMode="auto">
          <a:xfrm>
            <a:off x="1484720" y="2345042"/>
            <a:ext cx="364713" cy="362697"/>
          </a:xfrm>
          <a:custGeom>
            <a:avLst/>
            <a:gdLst>
              <a:gd name="T0" fmla="*/ 268 w 902"/>
              <a:gd name="T1" fmla="*/ 575 h 901"/>
              <a:gd name="T2" fmla="*/ 207 w 902"/>
              <a:gd name="T3" fmla="*/ 555 h 901"/>
              <a:gd name="T4" fmla="*/ 155 w 902"/>
              <a:gd name="T5" fmla="*/ 520 h 901"/>
              <a:gd name="T6" fmla="*/ 112 w 902"/>
              <a:gd name="T7" fmla="*/ 475 h 901"/>
              <a:gd name="T8" fmla="*/ 81 w 902"/>
              <a:gd name="T9" fmla="*/ 422 h 901"/>
              <a:gd name="T10" fmla="*/ 64 w 902"/>
              <a:gd name="T11" fmla="*/ 360 h 901"/>
              <a:gd name="T12" fmla="*/ 61 w 902"/>
              <a:gd name="T13" fmla="*/ 294 h 901"/>
              <a:gd name="T14" fmla="*/ 76 w 902"/>
              <a:gd name="T15" fmla="*/ 231 h 901"/>
              <a:gd name="T16" fmla="*/ 104 w 902"/>
              <a:gd name="T17" fmla="*/ 175 h 901"/>
              <a:gd name="T18" fmla="*/ 145 w 902"/>
              <a:gd name="T19" fmla="*/ 128 h 901"/>
              <a:gd name="T20" fmla="*/ 197 w 902"/>
              <a:gd name="T21" fmla="*/ 92 h 901"/>
              <a:gd name="T22" fmla="*/ 256 w 902"/>
              <a:gd name="T23" fmla="*/ 69 h 901"/>
              <a:gd name="T24" fmla="*/ 320 w 902"/>
              <a:gd name="T25" fmla="*/ 60 h 901"/>
              <a:gd name="T26" fmla="*/ 385 w 902"/>
              <a:gd name="T27" fmla="*/ 69 h 901"/>
              <a:gd name="T28" fmla="*/ 444 w 902"/>
              <a:gd name="T29" fmla="*/ 92 h 901"/>
              <a:gd name="T30" fmla="*/ 495 w 902"/>
              <a:gd name="T31" fmla="*/ 128 h 901"/>
              <a:gd name="T32" fmla="*/ 537 w 902"/>
              <a:gd name="T33" fmla="*/ 175 h 901"/>
              <a:gd name="T34" fmla="*/ 564 w 902"/>
              <a:gd name="T35" fmla="*/ 231 h 901"/>
              <a:gd name="T36" fmla="*/ 579 w 902"/>
              <a:gd name="T37" fmla="*/ 294 h 901"/>
              <a:gd name="T38" fmla="*/ 577 w 902"/>
              <a:gd name="T39" fmla="*/ 360 h 901"/>
              <a:gd name="T40" fmla="*/ 560 w 902"/>
              <a:gd name="T41" fmla="*/ 422 h 901"/>
              <a:gd name="T42" fmla="*/ 529 w 902"/>
              <a:gd name="T43" fmla="*/ 475 h 901"/>
              <a:gd name="T44" fmla="*/ 486 w 902"/>
              <a:gd name="T45" fmla="*/ 520 h 901"/>
              <a:gd name="T46" fmla="*/ 432 w 902"/>
              <a:gd name="T47" fmla="*/ 555 h 901"/>
              <a:gd name="T48" fmla="*/ 372 w 902"/>
              <a:gd name="T49" fmla="*/ 575 h 901"/>
              <a:gd name="T50" fmla="*/ 320 w 902"/>
              <a:gd name="T51" fmla="*/ 580 h 901"/>
              <a:gd name="T52" fmla="*/ 591 w 902"/>
              <a:gd name="T53" fmla="*/ 491 h 901"/>
              <a:gd name="T54" fmla="*/ 621 w 902"/>
              <a:gd name="T55" fmla="*/ 430 h 901"/>
              <a:gd name="T56" fmla="*/ 637 w 902"/>
              <a:gd name="T57" fmla="*/ 363 h 901"/>
              <a:gd name="T58" fmla="*/ 638 w 902"/>
              <a:gd name="T59" fmla="*/ 288 h 901"/>
              <a:gd name="T60" fmla="*/ 621 w 902"/>
              <a:gd name="T61" fmla="*/ 211 h 901"/>
              <a:gd name="T62" fmla="*/ 586 w 902"/>
              <a:gd name="T63" fmla="*/ 142 h 901"/>
              <a:gd name="T64" fmla="*/ 535 w 902"/>
              <a:gd name="T65" fmla="*/ 83 h 901"/>
              <a:gd name="T66" fmla="*/ 473 w 902"/>
              <a:gd name="T67" fmla="*/ 39 h 901"/>
              <a:gd name="T68" fmla="*/ 400 w 902"/>
              <a:gd name="T69" fmla="*/ 10 h 901"/>
              <a:gd name="T70" fmla="*/ 320 w 902"/>
              <a:gd name="T71" fmla="*/ 0 h 901"/>
              <a:gd name="T72" fmla="*/ 241 w 902"/>
              <a:gd name="T73" fmla="*/ 10 h 901"/>
              <a:gd name="T74" fmla="*/ 168 w 902"/>
              <a:gd name="T75" fmla="*/ 39 h 901"/>
              <a:gd name="T76" fmla="*/ 105 w 902"/>
              <a:gd name="T77" fmla="*/ 83 h 901"/>
              <a:gd name="T78" fmla="*/ 55 w 902"/>
              <a:gd name="T79" fmla="*/ 142 h 901"/>
              <a:gd name="T80" fmla="*/ 20 w 902"/>
              <a:gd name="T81" fmla="*/ 211 h 901"/>
              <a:gd name="T82" fmla="*/ 1 w 902"/>
              <a:gd name="T83" fmla="*/ 288 h 901"/>
              <a:gd name="T84" fmla="*/ 3 w 902"/>
              <a:gd name="T85" fmla="*/ 369 h 901"/>
              <a:gd name="T86" fmla="*/ 25 w 902"/>
              <a:gd name="T87" fmla="*/ 445 h 901"/>
              <a:gd name="T88" fmla="*/ 64 w 902"/>
              <a:gd name="T89" fmla="*/ 512 h 901"/>
              <a:gd name="T90" fmla="*/ 117 w 902"/>
              <a:gd name="T91" fmla="*/ 568 h 901"/>
              <a:gd name="T92" fmla="*/ 182 w 902"/>
              <a:gd name="T93" fmla="*/ 608 h 901"/>
              <a:gd name="T94" fmla="*/ 256 w 902"/>
              <a:gd name="T95" fmla="*/ 634 h 901"/>
              <a:gd name="T96" fmla="*/ 335 w 902"/>
              <a:gd name="T97" fmla="*/ 641 h 901"/>
              <a:gd name="T98" fmla="*/ 405 w 902"/>
              <a:gd name="T99" fmla="*/ 630 h 901"/>
              <a:gd name="T100" fmla="*/ 468 w 902"/>
              <a:gd name="T101" fmla="*/ 604 h 901"/>
              <a:gd name="T102" fmla="*/ 525 w 902"/>
              <a:gd name="T103" fmla="*/ 567 h 901"/>
              <a:gd name="T104" fmla="*/ 871 w 902"/>
              <a:gd name="T105" fmla="*/ 901 h 901"/>
              <a:gd name="T106" fmla="*/ 897 w 902"/>
              <a:gd name="T107" fmla="*/ 888 h 901"/>
              <a:gd name="T108" fmla="*/ 899 w 902"/>
              <a:gd name="T109" fmla="*/ 860 h 9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902" h="901">
                <a:moveTo>
                  <a:pt x="320" y="580"/>
                </a:moveTo>
                <a:lnTo>
                  <a:pt x="307" y="580"/>
                </a:lnTo>
                <a:lnTo>
                  <a:pt x="294" y="579"/>
                </a:lnTo>
                <a:lnTo>
                  <a:pt x="281" y="577"/>
                </a:lnTo>
                <a:lnTo>
                  <a:pt x="268" y="575"/>
                </a:lnTo>
                <a:lnTo>
                  <a:pt x="256" y="572"/>
                </a:lnTo>
                <a:lnTo>
                  <a:pt x="243" y="569"/>
                </a:lnTo>
                <a:lnTo>
                  <a:pt x="231" y="564"/>
                </a:lnTo>
                <a:lnTo>
                  <a:pt x="219" y="560"/>
                </a:lnTo>
                <a:lnTo>
                  <a:pt x="207" y="555"/>
                </a:lnTo>
                <a:lnTo>
                  <a:pt x="197" y="549"/>
                </a:lnTo>
                <a:lnTo>
                  <a:pt x="186" y="543"/>
                </a:lnTo>
                <a:lnTo>
                  <a:pt x="175" y="535"/>
                </a:lnTo>
                <a:lnTo>
                  <a:pt x="164" y="529"/>
                </a:lnTo>
                <a:lnTo>
                  <a:pt x="155" y="520"/>
                </a:lnTo>
                <a:lnTo>
                  <a:pt x="145" y="513"/>
                </a:lnTo>
                <a:lnTo>
                  <a:pt x="136" y="504"/>
                </a:lnTo>
                <a:lnTo>
                  <a:pt x="128" y="495"/>
                </a:lnTo>
                <a:lnTo>
                  <a:pt x="119" y="486"/>
                </a:lnTo>
                <a:lnTo>
                  <a:pt x="112" y="475"/>
                </a:lnTo>
                <a:lnTo>
                  <a:pt x="104" y="466"/>
                </a:lnTo>
                <a:lnTo>
                  <a:pt x="98" y="455"/>
                </a:lnTo>
                <a:lnTo>
                  <a:pt x="91" y="444"/>
                </a:lnTo>
                <a:lnTo>
                  <a:pt x="86" y="432"/>
                </a:lnTo>
                <a:lnTo>
                  <a:pt x="81" y="422"/>
                </a:lnTo>
                <a:lnTo>
                  <a:pt x="76" y="410"/>
                </a:lnTo>
                <a:lnTo>
                  <a:pt x="72" y="397"/>
                </a:lnTo>
                <a:lnTo>
                  <a:pt x="69" y="385"/>
                </a:lnTo>
                <a:lnTo>
                  <a:pt x="66" y="372"/>
                </a:lnTo>
                <a:lnTo>
                  <a:pt x="64" y="360"/>
                </a:lnTo>
                <a:lnTo>
                  <a:pt x="61" y="347"/>
                </a:lnTo>
                <a:lnTo>
                  <a:pt x="60" y="334"/>
                </a:lnTo>
                <a:lnTo>
                  <a:pt x="60" y="320"/>
                </a:lnTo>
                <a:lnTo>
                  <a:pt x="60" y="307"/>
                </a:lnTo>
                <a:lnTo>
                  <a:pt x="61" y="294"/>
                </a:lnTo>
                <a:lnTo>
                  <a:pt x="64" y="281"/>
                </a:lnTo>
                <a:lnTo>
                  <a:pt x="66" y="268"/>
                </a:lnTo>
                <a:lnTo>
                  <a:pt x="69" y="256"/>
                </a:lnTo>
                <a:lnTo>
                  <a:pt x="72" y="243"/>
                </a:lnTo>
                <a:lnTo>
                  <a:pt x="76" y="231"/>
                </a:lnTo>
                <a:lnTo>
                  <a:pt x="81" y="219"/>
                </a:lnTo>
                <a:lnTo>
                  <a:pt x="86" y="207"/>
                </a:lnTo>
                <a:lnTo>
                  <a:pt x="91" y="197"/>
                </a:lnTo>
                <a:lnTo>
                  <a:pt x="98" y="186"/>
                </a:lnTo>
                <a:lnTo>
                  <a:pt x="104" y="175"/>
                </a:lnTo>
                <a:lnTo>
                  <a:pt x="112" y="164"/>
                </a:lnTo>
                <a:lnTo>
                  <a:pt x="119" y="155"/>
                </a:lnTo>
                <a:lnTo>
                  <a:pt x="128" y="145"/>
                </a:lnTo>
                <a:lnTo>
                  <a:pt x="136" y="137"/>
                </a:lnTo>
                <a:lnTo>
                  <a:pt x="145" y="128"/>
                </a:lnTo>
                <a:lnTo>
                  <a:pt x="155" y="119"/>
                </a:lnTo>
                <a:lnTo>
                  <a:pt x="164" y="112"/>
                </a:lnTo>
                <a:lnTo>
                  <a:pt x="175" y="104"/>
                </a:lnTo>
                <a:lnTo>
                  <a:pt x="186" y="98"/>
                </a:lnTo>
                <a:lnTo>
                  <a:pt x="197" y="92"/>
                </a:lnTo>
                <a:lnTo>
                  <a:pt x="207" y="86"/>
                </a:lnTo>
                <a:lnTo>
                  <a:pt x="219" y="81"/>
                </a:lnTo>
                <a:lnTo>
                  <a:pt x="231" y="77"/>
                </a:lnTo>
                <a:lnTo>
                  <a:pt x="243" y="72"/>
                </a:lnTo>
                <a:lnTo>
                  <a:pt x="256" y="69"/>
                </a:lnTo>
                <a:lnTo>
                  <a:pt x="268" y="66"/>
                </a:lnTo>
                <a:lnTo>
                  <a:pt x="281" y="64"/>
                </a:lnTo>
                <a:lnTo>
                  <a:pt x="294" y="61"/>
                </a:lnTo>
                <a:lnTo>
                  <a:pt x="307" y="60"/>
                </a:lnTo>
                <a:lnTo>
                  <a:pt x="320" y="60"/>
                </a:lnTo>
                <a:lnTo>
                  <a:pt x="334" y="60"/>
                </a:lnTo>
                <a:lnTo>
                  <a:pt x="347" y="61"/>
                </a:lnTo>
                <a:lnTo>
                  <a:pt x="360" y="64"/>
                </a:lnTo>
                <a:lnTo>
                  <a:pt x="372" y="66"/>
                </a:lnTo>
                <a:lnTo>
                  <a:pt x="385" y="69"/>
                </a:lnTo>
                <a:lnTo>
                  <a:pt x="397" y="72"/>
                </a:lnTo>
                <a:lnTo>
                  <a:pt x="410" y="77"/>
                </a:lnTo>
                <a:lnTo>
                  <a:pt x="422" y="81"/>
                </a:lnTo>
                <a:lnTo>
                  <a:pt x="432" y="86"/>
                </a:lnTo>
                <a:lnTo>
                  <a:pt x="444" y="92"/>
                </a:lnTo>
                <a:lnTo>
                  <a:pt x="455" y="98"/>
                </a:lnTo>
                <a:lnTo>
                  <a:pt x="466" y="104"/>
                </a:lnTo>
                <a:lnTo>
                  <a:pt x="475" y="112"/>
                </a:lnTo>
                <a:lnTo>
                  <a:pt x="486" y="119"/>
                </a:lnTo>
                <a:lnTo>
                  <a:pt x="495" y="128"/>
                </a:lnTo>
                <a:lnTo>
                  <a:pt x="504" y="137"/>
                </a:lnTo>
                <a:lnTo>
                  <a:pt x="513" y="145"/>
                </a:lnTo>
                <a:lnTo>
                  <a:pt x="522" y="155"/>
                </a:lnTo>
                <a:lnTo>
                  <a:pt x="529" y="164"/>
                </a:lnTo>
                <a:lnTo>
                  <a:pt x="537" y="175"/>
                </a:lnTo>
                <a:lnTo>
                  <a:pt x="543" y="186"/>
                </a:lnTo>
                <a:lnTo>
                  <a:pt x="549" y="197"/>
                </a:lnTo>
                <a:lnTo>
                  <a:pt x="555" y="207"/>
                </a:lnTo>
                <a:lnTo>
                  <a:pt x="560" y="219"/>
                </a:lnTo>
                <a:lnTo>
                  <a:pt x="564" y="231"/>
                </a:lnTo>
                <a:lnTo>
                  <a:pt x="569" y="243"/>
                </a:lnTo>
                <a:lnTo>
                  <a:pt x="572" y="256"/>
                </a:lnTo>
                <a:lnTo>
                  <a:pt x="575" y="268"/>
                </a:lnTo>
                <a:lnTo>
                  <a:pt x="577" y="281"/>
                </a:lnTo>
                <a:lnTo>
                  <a:pt x="579" y="294"/>
                </a:lnTo>
                <a:lnTo>
                  <a:pt x="580" y="307"/>
                </a:lnTo>
                <a:lnTo>
                  <a:pt x="580" y="320"/>
                </a:lnTo>
                <a:lnTo>
                  <a:pt x="580" y="334"/>
                </a:lnTo>
                <a:lnTo>
                  <a:pt x="579" y="347"/>
                </a:lnTo>
                <a:lnTo>
                  <a:pt x="577" y="360"/>
                </a:lnTo>
                <a:lnTo>
                  <a:pt x="575" y="372"/>
                </a:lnTo>
                <a:lnTo>
                  <a:pt x="572" y="385"/>
                </a:lnTo>
                <a:lnTo>
                  <a:pt x="569" y="397"/>
                </a:lnTo>
                <a:lnTo>
                  <a:pt x="564" y="410"/>
                </a:lnTo>
                <a:lnTo>
                  <a:pt x="560" y="422"/>
                </a:lnTo>
                <a:lnTo>
                  <a:pt x="555" y="432"/>
                </a:lnTo>
                <a:lnTo>
                  <a:pt x="549" y="444"/>
                </a:lnTo>
                <a:lnTo>
                  <a:pt x="543" y="455"/>
                </a:lnTo>
                <a:lnTo>
                  <a:pt x="537" y="466"/>
                </a:lnTo>
                <a:lnTo>
                  <a:pt x="529" y="475"/>
                </a:lnTo>
                <a:lnTo>
                  <a:pt x="522" y="486"/>
                </a:lnTo>
                <a:lnTo>
                  <a:pt x="513" y="495"/>
                </a:lnTo>
                <a:lnTo>
                  <a:pt x="504" y="504"/>
                </a:lnTo>
                <a:lnTo>
                  <a:pt x="495" y="513"/>
                </a:lnTo>
                <a:lnTo>
                  <a:pt x="486" y="520"/>
                </a:lnTo>
                <a:lnTo>
                  <a:pt x="475" y="529"/>
                </a:lnTo>
                <a:lnTo>
                  <a:pt x="466" y="535"/>
                </a:lnTo>
                <a:lnTo>
                  <a:pt x="455" y="543"/>
                </a:lnTo>
                <a:lnTo>
                  <a:pt x="444" y="549"/>
                </a:lnTo>
                <a:lnTo>
                  <a:pt x="432" y="555"/>
                </a:lnTo>
                <a:lnTo>
                  <a:pt x="422" y="560"/>
                </a:lnTo>
                <a:lnTo>
                  <a:pt x="410" y="564"/>
                </a:lnTo>
                <a:lnTo>
                  <a:pt x="397" y="569"/>
                </a:lnTo>
                <a:lnTo>
                  <a:pt x="385" y="572"/>
                </a:lnTo>
                <a:lnTo>
                  <a:pt x="372" y="575"/>
                </a:lnTo>
                <a:lnTo>
                  <a:pt x="360" y="577"/>
                </a:lnTo>
                <a:lnTo>
                  <a:pt x="347" y="579"/>
                </a:lnTo>
                <a:lnTo>
                  <a:pt x="334" y="580"/>
                </a:lnTo>
                <a:lnTo>
                  <a:pt x="320" y="580"/>
                </a:lnTo>
                <a:lnTo>
                  <a:pt x="320" y="580"/>
                </a:lnTo>
                <a:close/>
                <a:moveTo>
                  <a:pt x="893" y="851"/>
                </a:moveTo>
                <a:lnTo>
                  <a:pt x="567" y="525"/>
                </a:lnTo>
                <a:lnTo>
                  <a:pt x="575" y="514"/>
                </a:lnTo>
                <a:lnTo>
                  <a:pt x="584" y="503"/>
                </a:lnTo>
                <a:lnTo>
                  <a:pt x="591" y="491"/>
                </a:lnTo>
                <a:lnTo>
                  <a:pt x="598" y="480"/>
                </a:lnTo>
                <a:lnTo>
                  <a:pt x="604" y="468"/>
                </a:lnTo>
                <a:lnTo>
                  <a:pt x="611" y="456"/>
                </a:lnTo>
                <a:lnTo>
                  <a:pt x="616" y="443"/>
                </a:lnTo>
                <a:lnTo>
                  <a:pt x="621" y="430"/>
                </a:lnTo>
                <a:lnTo>
                  <a:pt x="626" y="417"/>
                </a:lnTo>
                <a:lnTo>
                  <a:pt x="630" y="405"/>
                </a:lnTo>
                <a:lnTo>
                  <a:pt x="633" y="391"/>
                </a:lnTo>
                <a:lnTo>
                  <a:pt x="635" y="377"/>
                </a:lnTo>
                <a:lnTo>
                  <a:pt x="637" y="363"/>
                </a:lnTo>
                <a:lnTo>
                  <a:pt x="639" y="349"/>
                </a:lnTo>
                <a:lnTo>
                  <a:pt x="641" y="335"/>
                </a:lnTo>
                <a:lnTo>
                  <a:pt x="641" y="320"/>
                </a:lnTo>
                <a:lnTo>
                  <a:pt x="641" y="304"/>
                </a:lnTo>
                <a:lnTo>
                  <a:pt x="638" y="288"/>
                </a:lnTo>
                <a:lnTo>
                  <a:pt x="637" y="272"/>
                </a:lnTo>
                <a:lnTo>
                  <a:pt x="634" y="256"/>
                </a:lnTo>
                <a:lnTo>
                  <a:pt x="631" y="241"/>
                </a:lnTo>
                <a:lnTo>
                  <a:pt x="627" y="226"/>
                </a:lnTo>
                <a:lnTo>
                  <a:pt x="621" y="211"/>
                </a:lnTo>
                <a:lnTo>
                  <a:pt x="616" y="196"/>
                </a:lnTo>
                <a:lnTo>
                  <a:pt x="609" y="182"/>
                </a:lnTo>
                <a:lnTo>
                  <a:pt x="602" y="168"/>
                </a:lnTo>
                <a:lnTo>
                  <a:pt x="594" y="155"/>
                </a:lnTo>
                <a:lnTo>
                  <a:pt x="586" y="142"/>
                </a:lnTo>
                <a:lnTo>
                  <a:pt x="577" y="129"/>
                </a:lnTo>
                <a:lnTo>
                  <a:pt x="568" y="117"/>
                </a:lnTo>
                <a:lnTo>
                  <a:pt x="557" y="105"/>
                </a:lnTo>
                <a:lnTo>
                  <a:pt x="546" y="94"/>
                </a:lnTo>
                <a:lnTo>
                  <a:pt x="535" y="83"/>
                </a:lnTo>
                <a:lnTo>
                  <a:pt x="524" y="73"/>
                </a:lnTo>
                <a:lnTo>
                  <a:pt x="512" y="64"/>
                </a:lnTo>
                <a:lnTo>
                  <a:pt x="499" y="55"/>
                </a:lnTo>
                <a:lnTo>
                  <a:pt x="486" y="46"/>
                </a:lnTo>
                <a:lnTo>
                  <a:pt x="473" y="39"/>
                </a:lnTo>
                <a:lnTo>
                  <a:pt x="459" y="31"/>
                </a:lnTo>
                <a:lnTo>
                  <a:pt x="445" y="25"/>
                </a:lnTo>
                <a:lnTo>
                  <a:pt x="430" y="20"/>
                </a:lnTo>
                <a:lnTo>
                  <a:pt x="415" y="14"/>
                </a:lnTo>
                <a:lnTo>
                  <a:pt x="400" y="10"/>
                </a:lnTo>
                <a:lnTo>
                  <a:pt x="385" y="7"/>
                </a:lnTo>
                <a:lnTo>
                  <a:pt x="369" y="4"/>
                </a:lnTo>
                <a:lnTo>
                  <a:pt x="353" y="1"/>
                </a:lnTo>
                <a:lnTo>
                  <a:pt x="337" y="0"/>
                </a:lnTo>
                <a:lnTo>
                  <a:pt x="320" y="0"/>
                </a:lnTo>
                <a:lnTo>
                  <a:pt x="304" y="0"/>
                </a:lnTo>
                <a:lnTo>
                  <a:pt x="288" y="1"/>
                </a:lnTo>
                <a:lnTo>
                  <a:pt x="272" y="4"/>
                </a:lnTo>
                <a:lnTo>
                  <a:pt x="256" y="7"/>
                </a:lnTo>
                <a:lnTo>
                  <a:pt x="241" y="10"/>
                </a:lnTo>
                <a:lnTo>
                  <a:pt x="225" y="14"/>
                </a:lnTo>
                <a:lnTo>
                  <a:pt x="210" y="20"/>
                </a:lnTo>
                <a:lnTo>
                  <a:pt x="195" y="25"/>
                </a:lnTo>
                <a:lnTo>
                  <a:pt x="182" y="31"/>
                </a:lnTo>
                <a:lnTo>
                  <a:pt x="168" y="39"/>
                </a:lnTo>
                <a:lnTo>
                  <a:pt x="155" y="46"/>
                </a:lnTo>
                <a:lnTo>
                  <a:pt x="142" y="55"/>
                </a:lnTo>
                <a:lnTo>
                  <a:pt x="129" y="64"/>
                </a:lnTo>
                <a:lnTo>
                  <a:pt x="117" y="73"/>
                </a:lnTo>
                <a:lnTo>
                  <a:pt x="105" y="83"/>
                </a:lnTo>
                <a:lnTo>
                  <a:pt x="94" y="94"/>
                </a:lnTo>
                <a:lnTo>
                  <a:pt x="84" y="105"/>
                </a:lnTo>
                <a:lnTo>
                  <a:pt x="73" y="117"/>
                </a:lnTo>
                <a:lnTo>
                  <a:pt x="64" y="129"/>
                </a:lnTo>
                <a:lnTo>
                  <a:pt x="55" y="142"/>
                </a:lnTo>
                <a:lnTo>
                  <a:pt x="46" y="155"/>
                </a:lnTo>
                <a:lnTo>
                  <a:pt x="39" y="168"/>
                </a:lnTo>
                <a:lnTo>
                  <a:pt x="31" y="182"/>
                </a:lnTo>
                <a:lnTo>
                  <a:pt x="25" y="196"/>
                </a:lnTo>
                <a:lnTo>
                  <a:pt x="20" y="211"/>
                </a:lnTo>
                <a:lnTo>
                  <a:pt x="14" y="226"/>
                </a:lnTo>
                <a:lnTo>
                  <a:pt x="10" y="241"/>
                </a:lnTo>
                <a:lnTo>
                  <a:pt x="7" y="256"/>
                </a:lnTo>
                <a:lnTo>
                  <a:pt x="3" y="272"/>
                </a:lnTo>
                <a:lnTo>
                  <a:pt x="1" y="288"/>
                </a:lnTo>
                <a:lnTo>
                  <a:pt x="0" y="304"/>
                </a:lnTo>
                <a:lnTo>
                  <a:pt x="0" y="320"/>
                </a:lnTo>
                <a:lnTo>
                  <a:pt x="0" y="337"/>
                </a:lnTo>
                <a:lnTo>
                  <a:pt x="1" y="353"/>
                </a:lnTo>
                <a:lnTo>
                  <a:pt x="3" y="369"/>
                </a:lnTo>
                <a:lnTo>
                  <a:pt x="7" y="385"/>
                </a:lnTo>
                <a:lnTo>
                  <a:pt x="10" y="400"/>
                </a:lnTo>
                <a:lnTo>
                  <a:pt x="14" y="415"/>
                </a:lnTo>
                <a:lnTo>
                  <a:pt x="20" y="430"/>
                </a:lnTo>
                <a:lnTo>
                  <a:pt x="25" y="445"/>
                </a:lnTo>
                <a:lnTo>
                  <a:pt x="31" y="459"/>
                </a:lnTo>
                <a:lnTo>
                  <a:pt x="39" y="473"/>
                </a:lnTo>
                <a:lnTo>
                  <a:pt x="46" y="486"/>
                </a:lnTo>
                <a:lnTo>
                  <a:pt x="55" y="499"/>
                </a:lnTo>
                <a:lnTo>
                  <a:pt x="64" y="512"/>
                </a:lnTo>
                <a:lnTo>
                  <a:pt x="73" y="524"/>
                </a:lnTo>
                <a:lnTo>
                  <a:pt x="84" y="535"/>
                </a:lnTo>
                <a:lnTo>
                  <a:pt x="94" y="546"/>
                </a:lnTo>
                <a:lnTo>
                  <a:pt x="105" y="557"/>
                </a:lnTo>
                <a:lnTo>
                  <a:pt x="117" y="568"/>
                </a:lnTo>
                <a:lnTo>
                  <a:pt x="129" y="577"/>
                </a:lnTo>
                <a:lnTo>
                  <a:pt x="142" y="586"/>
                </a:lnTo>
                <a:lnTo>
                  <a:pt x="155" y="594"/>
                </a:lnTo>
                <a:lnTo>
                  <a:pt x="168" y="602"/>
                </a:lnTo>
                <a:lnTo>
                  <a:pt x="182" y="608"/>
                </a:lnTo>
                <a:lnTo>
                  <a:pt x="195" y="615"/>
                </a:lnTo>
                <a:lnTo>
                  <a:pt x="210" y="621"/>
                </a:lnTo>
                <a:lnTo>
                  <a:pt x="225" y="627"/>
                </a:lnTo>
                <a:lnTo>
                  <a:pt x="241" y="631"/>
                </a:lnTo>
                <a:lnTo>
                  <a:pt x="256" y="634"/>
                </a:lnTo>
                <a:lnTo>
                  <a:pt x="272" y="637"/>
                </a:lnTo>
                <a:lnTo>
                  <a:pt x="288" y="638"/>
                </a:lnTo>
                <a:lnTo>
                  <a:pt x="304" y="641"/>
                </a:lnTo>
                <a:lnTo>
                  <a:pt x="320" y="641"/>
                </a:lnTo>
                <a:lnTo>
                  <a:pt x="335" y="641"/>
                </a:lnTo>
                <a:lnTo>
                  <a:pt x="349" y="639"/>
                </a:lnTo>
                <a:lnTo>
                  <a:pt x="363" y="637"/>
                </a:lnTo>
                <a:lnTo>
                  <a:pt x="377" y="635"/>
                </a:lnTo>
                <a:lnTo>
                  <a:pt x="391" y="633"/>
                </a:lnTo>
                <a:lnTo>
                  <a:pt x="405" y="630"/>
                </a:lnTo>
                <a:lnTo>
                  <a:pt x="417" y="625"/>
                </a:lnTo>
                <a:lnTo>
                  <a:pt x="430" y="621"/>
                </a:lnTo>
                <a:lnTo>
                  <a:pt x="443" y="616"/>
                </a:lnTo>
                <a:lnTo>
                  <a:pt x="456" y="610"/>
                </a:lnTo>
                <a:lnTo>
                  <a:pt x="468" y="604"/>
                </a:lnTo>
                <a:lnTo>
                  <a:pt x="480" y="598"/>
                </a:lnTo>
                <a:lnTo>
                  <a:pt x="491" y="591"/>
                </a:lnTo>
                <a:lnTo>
                  <a:pt x="503" y="584"/>
                </a:lnTo>
                <a:lnTo>
                  <a:pt x="514" y="575"/>
                </a:lnTo>
                <a:lnTo>
                  <a:pt x="525" y="567"/>
                </a:lnTo>
                <a:lnTo>
                  <a:pt x="851" y="892"/>
                </a:lnTo>
                <a:lnTo>
                  <a:pt x="855" y="897"/>
                </a:lnTo>
                <a:lnTo>
                  <a:pt x="860" y="899"/>
                </a:lnTo>
                <a:lnTo>
                  <a:pt x="866" y="901"/>
                </a:lnTo>
                <a:lnTo>
                  <a:pt x="871" y="901"/>
                </a:lnTo>
                <a:lnTo>
                  <a:pt x="878" y="901"/>
                </a:lnTo>
                <a:lnTo>
                  <a:pt x="883" y="899"/>
                </a:lnTo>
                <a:lnTo>
                  <a:pt x="888" y="897"/>
                </a:lnTo>
                <a:lnTo>
                  <a:pt x="893" y="892"/>
                </a:lnTo>
                <a:lnTo>
                  <a:pt x="897" y="888"/>
                </a:lnTo>
                <a:lnTo>
                  <a:pt x="899" y="883"/>
                </a:lnTo>
                <a:lnTo>
                  <a:pt x="901" y="877"/>
                </a:lnTo>
                <a:lnTo>
                  <a:pt x="902" y="871"/>
                </a:lnTo>
                <a:lnTo>
                  <a:pt x="901" y="866"/>
                </a:lnTo>
                <a:lnTo>
                  <a:pt x="899" y="860"/>
                </a:lnTo>
                <a:lnTo>
                  <a:pt x="897" y="855"/>
                </a:lnTo>
                <a:lnTo>
                  <a:pt x="893" y="85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2644039"/>
              </p:ext>
            </p:extLst>
          </p:nvPr>
        </p:nvGraphicFramePr>
        <p:xfrm>
          <a:off x="4314548" y="1219974"/>
          <a:ext cx="3894207" cy="729379"/>
        </p:xfrm>
        <a:graphic>
          <a:graphicData uri="http://schemas.openxmlformats.org/drawingml/2006/table">
            <a:tbl>
              <a:tblPr firstRow="1" firstCol="1" bandRow="1"/>
              <a:tblGrid>
                <a:gridCol w="3894207">
                  <a:extLst>
                    <a:ext uri="{9D8B030D-6E8A-4147-A177-3AD203B41FA5}">
                      <a16:colId xmlns:a16="http://schemas.microsoft.com/office/drawing/2014/main" val="4090443324"/>
                    </a:ext>
                  </a:extLst>
                </a:gridCol>
              </a:tblGrid>
              <a:tr h="237393">
                <a:tc>
                  <a:txBody>
                    <a:bodyPr/>
                    <a:lstStyle/>
                    <a:p>
                      <a:pPr>
                        <a:lnSpc>
                          <a:spcPts val="1595"/>
                        </a:lnSpc>
                        <a:spcBef>
                          <a:spcPts val="890"/>
                        </a:spcBef>
                        <a:spcAft>
                          <a:spcPts val="0"/>
                        </a:spcAft>
                      </a:pPr>
                      <a:r>
                        <a:rPr lang="ky-KG" sz="12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1.1. Предметтик стандарттын с</a:t>
                      </a:r>
                      <a:r>
                        <a:rPr lang="ru-RU" sz="1200" dirty="0" err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татусу</a:t>
                      </a:r>
                      <a:r>
                        <a:rPr lang="ru-RU" sz="12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 err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жана</a:t>
                      </a:r>
                      <a:r>
                        <a:rPr lang="ru-RU" sz="12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 err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түзүмү</a:t>
                      </a:r>
                      <a:r>
                        <a:rPr lang="ky-KG" sz="1200" spc="-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2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28587423"/>
                  </a:ext>
                </a:extLst>
              </a:tr>
              <a:tr h="219456">
                <a:tc>
                  <a:txBody>
                    <a:bodyPr/>
                    <a:lstStyle/>
                    <a:p>
                      <a:pPr>
                        <a:lnSpc>
                          <a:spcPts val="1595"/>
                        </a:lnSpc>
                        <a:spcBef>
                          <a:spcPts val="89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1.2. </a:t>
                      </a:r>
                      <a:r>
                        <a:rPr lang="ru-RU" sz="1200" dirty="0" err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Негизги</a:t>
                      </a:r>
                      <a:r>
                        <a:rPr lang="ru-RU" sz="12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 err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ченемдик</a:t>
                      </a:r>
                      <a:r>
                        <a:rPr lang="ru-RU" sz="12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 err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документтердин</a:t>
                      </a:r>
                      <a:r>
                        <a:rPr lang="ru-RU" sz="12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 err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системасы</a:t>
                      </a:r>
                      <a:endParaRPr lang="ru-RU" sz="12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89946750"/>
                  </a:ext>
                </a:extLst>
              </a:tr>
              <a:tr h="272530">
                <a:tc>
                  <a:txBody>
                    <a:bodyPr/>
                    <a:lstStyle/>
                    <a:p>
                      <a:pPr>
                        <a:lnSpc>
                          <a:spcPts val="1595"/>
                        </a:lnSpc>
                        <a:spcBef>
                          <a:spcPts val="89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1.3. </a:t>
                      </a:r>
                      <a:r>
                        <a:rPr lang="ru-RU" sz="1200" dirty="0" err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Негизги</a:t>
                      </a:r>
                      <a:r>
                        <a:rPr lang="ru-RU" sz="12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 err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түшүнүктөр</a:t>
                      </a:r>
                      <a:r>
                        <a:rPr lang="ru-RU" sz="12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 err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жана</a:t>
                      </a:r>
                      <a:r>
                        <a:rPr lang="ru-RU" sz="1200" spc="-1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 err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терминдер</a:t>
                      </a:r>
                      <a:endParaRPr lang="ru-RU" sz="12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52770702"/>
                  </a:ext>
                </a:extLst>
              </a:tr>
            </a:tbl>
          </a:graphicData>
        </a:graphic>
      </p:graphicFrame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86395"/>
              </p:ext>
            </p:extLst>
          </p:nvPr>
        </p:nvGraphicFramePr>
        <p:xfrm>
          <a:off x="4380091" y="2118342"/>
          <a:ext cx="4438085" cy="1851323"/>
        </p:xfrm>
        <a:graphic>
          <a:graphicData uri="http://schemas.openxmlformats.org/drawingml/2006/table">
            <a:tbl>
              <a:tblPr firstRow="1" firstCol="1" bandRow="1"/>
              <a:tblGrid>
                <a:gridCol w="4438085">
                  <a:extLst>
                    <a:ext uri="{9D8B030D-6E8A-4147-A177-3AD203B41FA5}">
                      <a16:colId xmlns:a16="http://schemas.microsoft.com/office/drawing/2014/main" val="289220082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2.1.</a:t>
                      </a:r>
                      <a:r>
                        <a:rPr lang="ru-RU" sz="1200" spc="1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spc="15" dirty="0" err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Окутуунун</a:t>
                      </a:r>
                      <a:r>
                        <a:rPr lang="ru-RU" sz="1200" spc="1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spc="15" dirty="0" err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максаты</a:t>
                      </a:r>
                      <a:r>
                        <a:rPr lang="ru-RU" sz="1200" spc="1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spc="15" dirty="0" err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жана</a:t>
                      </a:r>
                      <a:r>
                        <a:rPr lang="ru-RU" sz="1200" spc="1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spc="15" dirty="0" err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милдеттери</a:t>
                      </a:r>
                      <a:endParaRPr lang="en-US" sz="1200" spc="15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y-KG" sz="1200" b="0" i="0" u="none" strike="noStrike" cap="none" spc="15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2.2. Бүтүрүүчүнүн модели </a:t>
                      </a:r>
                      <a:endParaRPr lang="ru-RU" sz="1200" b="0" i="0" u="none" strike="noStrike" cap="none" spc="15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  <a:sym typeface="Arial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5857152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2.2</a:t>
                      </a:r>
                      <a:r>
                        <a:rPr lang="ky-KG" sz="12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 Предеттик окутуунун м</a:t>
                      </a:r>
                      <a:r>
                        <a:rPr lang="ru-RU" sz="1200" dirty="0" err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етодологиясы</a:t>
                      </a:r>
                      <a:endParaRPr lang="ru-RU" sz="12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25677920"/>
                  </a:ext>
                </a:extLst>
              </a:tr>
              <a:tr h="20540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2.3. </a:t>
                      </a:r>
                      <a:r>
                        <a:rPr lang="ru-RU" sz="1200" dirty="0" err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Предметтик</a:t>
                      </a:r>
                      <a:r>
                        <a:rPr lang="ru-RU" sz="12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 err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компетенттүүлүктөр</a:t>
                      </a:r>
                      <a:endParaRPr lang="ru-RU" sz="12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4652955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58775" indent="-358775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spc="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2.4. </a:t>
                      </a:r>
                      <a:r>
                        <a:rPr lang="ru-RU" sz="1200" spc="5" dirty="0" err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Предметтик</a:t>
                      </a:r>
                      <a:r>
                        <a:rPr lang="ru-RU" sz="1200" spc="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spc="5" dirty="0" err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жана</a:t>
                      </a:r>
                      <a:r>
                        <a:rPr lang="ru-RU" sz="1200" spc="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spc="5" dirty="0" err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негизги</a:t>
                      </a:r>
                      <a:r>
                        <a:rPr lang="ru-RU" sz="1200" spc="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spc="5" dirty="0" err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компетенттүүлүктөрдүн</a:t>
                      </a:r>
                      <a:r>
                        <a:rPr lang="ru-RU" sz="1200" spc="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spc="5" dirty="0" err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байланышы</a:t>
                      </a:r>
                      <a:endParaRPr lang="ru-RU" sz="12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9920965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265113" marR="180340" indent="-265113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210935" algn="l"/>
                          <a:tab pos="6391275" algn="l"/>
                        </a:tabLst>
                      </a:pPr>
                      <a:r>
                        <a:rPr lang="ru-RU" sz="12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2.5.</a:t>
                      </a:r>
                      <a:r>
                        <a:rPr lang="ru-RU" sz="1200" spc="2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spc="25" dirty="0" err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Мазмундук</a:t>
                      </a:r>
                      <a:r>
                        <a:rPr lang="ru-RU" sz="1200" spc="2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spc="25" dirty="0" err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багыттар</a:t>
                      </a:r>
                      <a:r>
                        <a:rPr lang="ru-RU" sz="12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ru-RU" sz="1200" dirty="0" err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Материалдардын</a:t>
                      </a:r>
                      <a:r>
                        <a:rPr lang="ru-RU" sz="12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 err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мазмундук</a:t>
                      </a:r>
                      <a:r>
                        <a:rPr lang="ru-RU" sz="12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 err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багыттарга</a:t>
                      </a:r>
                      <a:r>
                        <a:rPr lang="ru-RU" sz="12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 err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жана</a:t>
                      </a:r>
                      <a:r>
                        <a:rPr lang="ru-RU" sz="12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 err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класстарга</a:t>
                      </a:r>
                      <a:r>
                        <a:rPr lang="ru-RU" sz="12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 err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бөлүнүшү</a:t>
                      </a:r>
                      <a:endParaRPr lang="ru-RU" sz="12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R="18034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210935" algn="l"/>
                          <a:tab pos="6391275" algn="l"/>
                        </a:tabLst>
                      </a:pPr>
                      <a:r>
                        <a:rPr lang="ru-RU" sz="12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2.6. </a:t>
                      </a:r>
                      <a:r>
                        <a:rPr lang="ru-RU" sz="1200" b="0" i="0" u="none" strike="noStrike" cap="none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Предметтер</a:t>
                      </a:r>
                      <a:r>
                        <a:rPr lang="ru-RU" sz="12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ru-RU" sz="1200" b="0" i="0" u="none" strike="noStrike" cap="none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аралык</a:t>
                      </a:r>
                      <a:r>
                        <a:rPr lang="ru-RU" sz="12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ru-RU" sz="1200" b="0" i="0" u="none" strike="noStrike" cap="none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байланыш</a:t>
                      </a:r>
                      <a:r>
                        <a:rPr lang="ru-RU" sz="12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. </a:t>
                      </a:r>
                      <a:r>
                        <a:rPr lang="ru-RU" sz="1200" b="0" i="0" u="none" strike="noStrike" cap="none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Тематикалык</a:t>
                      </a:r>
                      <a:r>
                        <a:rPr lang="ru-RU" sz="12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ru-RU" sz="1200" b="0" i="0" u="none" strike="noStrike" cap="none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линиялар</a:t>
                      </a:r>
                      <a:r>
                        <a:rPr lang="ru-RU" sz="12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endParaRPr lang="ru-RU" sz="12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50783140"/>
                  </a:ext>
                </a:extLst>
              </a:tr>
            </a:tbl>
          </a:graphicData>
        </a:graphic>
      </p:graphicFrame>
      <p:graphicFrame>
        <p:nvGraphicFramePr>
          <p:cNvPr id="22" name="Таблица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6876744"/>
              </p:ext>
            </p:extLst>
          </p:nvPr>
        </p:nvGraphicFramePr>
        <p:xfrm>
          <a:off x="4342629" y="4008064"/>
          <a:ext cx="4527051" cy="780670"/>
        </p:xfrm>
        <a:graphic>
          <a:graphicData uri="http://schemas.openxmlformats.org/drawingml/2006/table">
            <a:tbl>
              <a:tblPr firstRow="1" firstCol="1" bandRow="1"/>
              <a:tblGrid>
                <a:gridCol w="4527051">
                  <a:extLst>
                    <a:ext uri="{9D8B030D-6E8A-4147-A177-3AD203B41FA5}">
                      <a16:colId xmlns:a16="http://schemas.microsoft.com/office/drawing/2014/main" val="1852463250"/>
                    </a:ext>
                  </a:extLst>
                </a:gridCol>
              </a:tblGrid>
              <a:tr h="358882">
                <a:tc>
                  <a:txBody>
                    <a:bodyPr/>
                    <a:lstStyle/>
                    <a:p>
                      <a:pPr marL="265113" indent="-265113">
                        <a:lnSpc>
                          <a:spcPts val="1595"/>
                        </a:lnSpc>
                        <a:spcBef>
                          <a:spcPts val="89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3.1. </a:t>
                      </a:r>
                      <a:r>
                        <a:rPr lang="ru-RU" sz="1200" dirty="0" err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Окуучулардан</a:t>
                      </a:r>
                      <a:r>
                        <a:rPr lang="ru-RU" sz="12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 err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күтүлүүчү</a:t>
                      </a:r>
                      <a:r>
                        <a:rPr lang="ru-RU" sz="12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 err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натыйжалар</a:t>
                      </a:r>
                      <a:r>
                        <a:rPr lang="ru-RU" sz="12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ru-RU" sz="1200" dirty="0" err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баскычтар</a:t>
                      </a:r>
                      <a:r>
                        <a:rPr lang="ru-RU" sz="12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 err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жана</a:t>
                      </a:r>
                      <a:r>
                        <a:rPr lang="ru-RU" sz="12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 err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класстар</a:t>
                      </a:r>
                      <a:r>
                        <a:rPr lang="ru-RU" sz="12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 err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боюнча</a:t>
                      </a:r>
                      <a:r>
                        <a:rPr lang="ru-RU" sz="12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11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05567389"/>
                  </a:ext>
                </a:extLst>
              </a:tr>
              <a:tr h="358882">
                <a:tc>
                  <a:txBody>
                    <a:bodyPr/>
                    <a:lstStyle/>
                    <a:p>
                      <a:pPr marL="265113" indent="-265113" algn="just">
                        <a:lnSpc>
                          <a:spcPts val="1595"/>
                        </a:lnSpc>
                        <a:spcBef>
                          <a:spcPts val="89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3.2. </a:t>
                      </a:r>
                      <a:r>
                        <a:rPr lang="ru-RU" sz="1200" dirty="0" err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Негизги</a:t>
                      </a:r>
                      <a:r>
                        <a:rPr lang="ru-RU" sz="12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 err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стратегиялар</a:t>
                      </a:r>
                      <a:r>
                        <a:rPr lang="ru-RU" sz="12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200" dirty="0" err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методдор</a:t>
                      </a:r>
                      <a:r>
                        <a:rPr lang="ru-RU" sz="12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 err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жана</a:t>
                      </a:r>
                      <a:r>
                        <a:rPr lang="ru-RU" sz="12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 err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критерийлер</a:t>
                      </a:r>
                      <a:r>
                        <a:rPr lang="ru-RU" sz="12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200" dirty="0" err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окуучулардын</a:t>
                      </a:r>
                      <a:r>
                        <a:rPr lang="ru-RU" sz="12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 err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окуу</a:t>
                      </a:r>
                      <a:r>
                        <a:rPr lang="ru-RU" sz="12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 err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жетишкендиктерин</a:t>
                      </a:r>
                      <a:r>
                        <a:rPr lang="ru-RU" sz="12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 err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баалоо</a:t>
                      </a:r>
                      <a:r>
                        <a:rPr lang="ru-RU" sz="12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1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30413696"/>
                  </a:ext>
                </a:extLst>
              </a:tr>
            </a:tbl>
          </a:graphicData>
        </a:graphic>
      </p:graphicFrame>
      <p:graphicFrame>
        <p:nvGraphicFramePr>
          <p:cNvPr id="23" name="Таблица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8822980"/>
              </p:ext>
            </p:extLst>
          </p:nvPr>
        </p:nvGraphicFramePr>
        <p:xfrm>
          <a:off x="4360301" y="4799396"/>
          <a:ext cx="4438085" cy="1018365"/>
        </p:xfrm>
        <a:graphic>
          <a:graphicData uri="http://schemas.openxmlformats.org/drawingml/2006/table">
            <a:tbl>
              <a:tblPr firstRow="1" firstCol="1" bandRow="1"/>
              <a:tblGrid>
                <a:gridCol w="4438085">
                  <a:extLst>
                    <a:ext uri="{9D8B030D-6E8A-4147-A177-3AD203B41FA5}">
                      <a16:colId xmlns:a16="http://schemas.microsoft.com/office/drawing/2014/main" val="2513619648"/>
                    </a:ext>
                  </a:extLst>
                </a:gridCol>
              </a:tblGrid>
              <a:tr h="608973">
                <a:tc>
                  <a:txBody>
                    <a:bodyPr/>
                    <a:lstStyle/>
                    <a:p>
                      <a:pPr marL="19050" marR="180340">
                        <a:lnSpc>
                          <a:spcPts val="1515"/>
                        </a:lnSpc>
                        <a:spcAft>
                          <a:spcPts val="0"/>
                        </a:spcAft>
                        <a:tabLst>
                          <a:tab pos="5353050" algn="l"/>
                          <a:tab pos="6301105" algn="l"/>
                          <a:tab pos="6391275" algn="l"/>
                        </a:tabLst>
                      </a:pPr>
                      <a:r>
                        <a:rPr lang="ru-RU" sz="12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66700" marR="180340" indent="-247650">
                        <a:lnSpc>
                          <a:spcPts val="1515"/>
                        </a:lnSpc>
                        <a:spcAft>
                          <a:spcPts val="0"/>
                        </a:spcAft>
                        <a:tabLst>
                          <a:tab pos="5353050" algn="l"/>
                          <a:tab pos="6301105" algn="l"/>
                          <a:tab pos="6391275" algn="l"/>
                        </a:tabLst>
                      </a:pPr>
                      <a:r>
                        <a:rPr lang="ru-RU" sz="12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4.1. </a:t>
                      </a:r>
                      <a:r>
                        <a:rPr lang="ru-RU" sz="1200" dirty="0" err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Предметти</a:t>
                      </a:r>
                      <a:r>
                        <a:rPr lang="ru-RU" sz="12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 err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окутуунун</a:t>
                      </a:r>
                      <a:r>
                        <a:rPr lang="ru-RU" sz="12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 err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методикасына</a:t>
                      </a:r>
                      <a:r>
                        <a:rPr lang="ru-RU" sz="12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 err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коюлган</a:t>
                      </a:r>
                      <a:r>
                        <a:rPr lang="ru-RU" sz="12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 err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негизги</a:t>
                      </a:r>
                      <a:r>
                        <a:rPr lang="ru-RU" sz="12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 err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талаптар</a:t>
                      </a:r>
                      <a:endParaRPr lang="ru-RU" sz="11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77456996"/>
                  </a:ext>
                </a:extLst>
              </a:tr>
              <a:tr h="204696">
                <a:tc>
                  <a:txBody>
                    <a:bodyPr/>
                    <a:lstStyle/>
                    <a:p>
                      <a:pPr>
                        <a:lnSpc>
                          <a:spcPts val="1595"/>
                        </a:lnSpc>
                        <a:spcBef>
                          <a:spcPts val="89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4.2. </a:t>
                      </a:r>
                      <a:r>
                        <a:rPr lang="ru-RU" sz="1200" dirty="0" err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Ресурстук</a:t>
                      </a:r>
                      <a:r>
                        <a:rPr lang="ru-RU" sz="12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 err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камсыздоого</a:t>
                      </a:r>
                      <a:r>
                        <a:rPr lang="ru-RU" sz="12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 err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коюлган</a:t>
                      </a:r>
                      <a:r>
                        <a:rPr lang="ru-RU" sz="12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 err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талаптар</a:t>
                      </a:r>
                      <a:endParaRPr lang="ru-RU" sz="11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96764156"/>
                  </a:ext>
                </a:extLst>
              </a:tr>
              <a:tr h="204696">
                <a:tc>
                  <a:txBody>
                    <a:bodyPr/>
                    <a:lstStyle/>
                    <a:p>
                      <a:pPr>
                        <a:lnSpc>
                          <a:spcPts val="1595"/>
                        </a:lnSpc>
                        <a:spcBef>
                          <a:spcPts val="89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4.3.</a:t>
                      </a:r>
                      <a:r>
                        <a:rPr lang="ru-RU" sz="1200" spc="-1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spc="-15" dirty="0" err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Мотивациялоо</a:t>
                      </a:r>
                      <a:r>
                        <a:rPr lang="ru-RU" sz="1200" spc="-1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spc="-15" dirty="0" err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жана</a:t>
                      </a:r>
                      <a:r>
                        <a:rPr lang="ru-RU" sz="1200" spc="-1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spc="-15" dirty="0" err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коопсуз</a:t>
                      </a:r>
                      <a:r>
                        <a:rPr lang="ru-RU" sz="1200" spc="-1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spc="-15" dirty="0" err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окуу</a:t>
                      </a:r>
                      <a:r>
                        <a:rPr lang="ru-RU" sz="1200" spc="-1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spc="-15" dirty="0" err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чөйрөсүн</a:t>
                      </a:r>
                      <a:r>
                        <a:rPr lang="ru-RU" sz="1200" spc="-1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spc="-15" dirty="0" err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түзүү</a:t>
                      </a:r>
                      <a:r>
                        <a:rPr lang="ru-RU" sz="1200" spc="-1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1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987531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210235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286892" y="210642"/>
            <a:ext cx="6462600" cy="603174"/>
          </a:xfrm>
        </p:spPr>
        <p:txBody>
          <a:bodyPr/>
          <a:lstStyle/>
          <a:p>
            <a:pPr algn="ctr"/>
            <a:r>
              <a:rPr lang="ky-KG" dirty="0">
                <a:solidFill>
                  <a:schemeClr val="accent1"/>
                </a:solidFill>
                <a:latin typeface="+mn-lt"/>
              </a:rPr>
              <a:t>«Информатика» предмети</a:t>
            </a:r>
            <a:endParaRPr lang="ru-RU" dirty="0"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338328" y="813816"/>
            <a:ext cx="4050792" cy="5626068"/>
          </a:xfrm>
          <a:ln>
            <a:solidFill>
              <a:srgbClr val="FFC000"/>
            </a:solidFill>
          </a:ln>
        </p:spPr>
        <p:txBody>
          <a:bodyPr/>
          <a:lstStyle/>
          <a:p>
            <a:pPr algn="ctr">
              <a:buNone/>
            </a:pPr>
            <a:r>
              <a:rPr lang="ky-KG" sz="2000" b="1" dirty="0">
                <a:solidFill>
                  <a:srgbClr val="0070C0"/>
                </a:solidFill>
              </a:rPr>
              <a:t>Максаты</a:t>
            </a:r>
          </a:p>
          <a:p>
            <a:pPr algn="just">
              <a:buNone/>
            </a:pPr>
            <a:r>
              <a:rPr lang="ky-KG" sz="18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</a:rPr>
              <a:t>окуучуларда информациялык, алгоритмдик, логикалык ой жүгүртүүлөрүнүн негиздерин түзүү; информациялык системалар менен иштөө компетенцияларын  санариптик билим берүү системасына трансформациялоо; фундаменталдык математикалык негиздерди үйрөтүү менен программалоо чөйрөсүн түзүү компетенцияларын калыптандыруу; дүйнөлүк атаандаштыкка даярдоодо креативдүүлүк, критикалык көз карашта ой жүгүртүү, кооперация жана коммуникация көндүмдөрүн калыптандыруу</a:t>
            </a:r>
            <a:endParaRPr lang="ky-KG" sz="2000" b="1" dirty="0">
              <a:solidFill>
                <a:schemeClr val="tx1"/>
              </a:solidFill>
              <a:latin typeface="+mn-lt"/>
            </a:endParaRPr>
          </a:p>
          <a:p>
            <a:pPr algn="ctr">
              <a:buNone/>
            </a:pPr>
            <a:endParaRPr lang="ru-RU" sz="2000" b="1" dirty="0">
              <a:solidFill>
                <a:srgbClr val="0070C0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2"/>
          </p:nvPr>
        </p:nvSpPr>
        <p:spPr>
          <a:xfrm>
            <a:off x="4590288" y="813816"/>
            <a:ext cx="4261104" cy="5626068"/>
          </a:xfrm>
          <a:ln>
            <a:solidFill>
              <a:srgbClr val="00B050"/>
            </a:solidFill>
          </a:ln>
        </p:spPr>
        <p:txBody>
          <a:bodyPr/>
          <a:lstStyle/>
          <a:p>
            <a:pPr algn="ctr">
              <a:buNone/>
            </a:pPr>
            <a:r>
              <a:rPr lang="ky-KG" b="1" dirty="0">
                <a:solidFill>
                  <a:srgbClr val="0070C0"/>
                </a:solidFill>
              </a:rPr>
              <a:t>Милдеттери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1800" b="1" dirty="0" err="1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Биринчи</a:t>
            </a:r>
            <a:r>
              <a:rPr lang="ru-RU" sz="1800" b="1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этап</a:t>
            </a:r>
            <a:r>
              <a:rPr lang="ru-RU" sz="18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компьютердик</a:t>
            </a:r>
            <a:r>
              <a:rPr lang="ru-RU" sz="18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сабаттуулукту</a:t>
            </a:r>
            <a:r>
              <a:rPr lang="ru-RU" sz="18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y-KG" sz="18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калыптандыруунун эки деңгээли: </a:t>
            </a:r>
            <a:r>
              <a:rPr lang="ru-RU" sz="1800" dirty="0" err="1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информациялык</a:t>
            </a:r>
            <a:r>
              <a:rPr lang="ru-RU" sz="18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технологиялардын</a:t>
            </a:r>
            <a:r>
              <a:rPr lang="ru-RU" sz="18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колдонмо</a:t>
            </a:r>
            <a:r>
              <a:rPr lang="ru-RU" sz="18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негиздерин</a:t>
            </a:r>
            <a:r>
              <a:rPr lang="ru-RU" sz="18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окутуп</a:t>
            </a:r>
            <a:r>
              <a:rPr lang="ru-RU" sz="18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үйрөтүү</a:t>
            </a:r>
            <a:r>
              <a:rPr lang="ru-RU" sz="18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y-KG" sz="18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жана коюлган милдеттерди формалдаштырылган сүрөттөө көндүмдөрүн өздөштүрүү</a:t>
            </a:r>
            <a:r>
              <a:rPr lang="ru-RU" sz="18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1800" b="1" dirty="0" err="1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Экинчи</a:t>
            </a:r>
            <a:r>
              <a:rPr lang="ru-RU" sz="1800" b="1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этап</a:t>
            </a:r>
            <a:r>
              <a:rPr lang="ru-RU" sz="18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информатиканын</a:t>
            </a:r>
            <a:r>
              <a:rPr lang="ru-RU" sz="18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фундаменталдык</a:t>
            </a:r>
            <a:r>
              <a:rPr lang="ru-RU" sz="18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негиздерин</a:t>
            </a:r>
            <a:r>
              <a:rPr lang="ru-RU" sz="18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окутуу</a:t>
            </a:r>
            <a:r>
              <a:rPr lang="ru-RU" sz="18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менен</a:t>
            </a:r>
            <a:r>
              <a:rPr lang="ru-RU" sz="18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окуучунун</a:t>
            </a:r>
            <a:r>
              <a:rPr lang="ru-RU" sz="18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илимий</a:t>
            </a:r>
            <a:r>
              <a:rPr lang="ru-RU" sz="18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көз</a:t>
            </a:r>
            <a:r>
              <a:rPr lang="ru-RU" sz="18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карашын</a:t>
            </a:r>
            <a:r>
              <a:rPr lang="ru-RU" sz="18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калыптандыруу</a:t>
            </a:r>
            <a:r>
              <a:rPr lang="ru-RU" sz="18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жана</a:t>
            </a:r>
            <a:r>
              <a:rPr lang="ru-RU" sz="18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информатиканын</a:t>
            </a:r>
            <a:r>
              <a:rPr lang="ru-RU" sz="18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математикалык</a:t>
            </a:r>
            <a:r>
              <a:rPr lang="ru-RU" sz="18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негиздерин</a:t>
            </a:r>
            <a:r>
              <a:rPr lang="ru-RU" sz="18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окутуу</a:t>
            </a:r>
            <a:r>
              <a:rPr lang="ru-RU" sz="18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программалоону</a:t>
            </a:r>
            <a:r>
              <a:rPr lang="ru-RU" sz="18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үйрөтүү</a:t>
            </a:r>
            <a:r>
              <a:rPr lang="ru-RU" sz="18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ru-RU" b="1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800431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4033" y="1271830"/>
            <a:ext cx="8526747" cy="685707"/>
          </a:xfrm>
        </p:spPr>
        <p:txBody>
          <a:bodyPr>
            <a:noAutofit/>
          </a:bodyPr>
          <a:lstStyle/>
          <a:p>
            <a:pPr algn="ctr"/>
            <a:r>
              <a:rPr lang="ky-KG" sz="3200" b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Предметтик компетенциялар:</a:t>
            </a:r>
            <a:br>
              <a:rPr lang="ky-KG" sz="3200" b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ky-KG" sz="20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</a:rPr>
              <a:t>Информатика предметинин мазмунун окуп-үйрөнүүдөн улам калыптануучу билимдер, тажрыйбалар, жөндөмдөр жана өз алдынча практикада колдонуучу ыкмалардан, методдордон улам пайда болуучу ишмердүүлүктөр. </a:t>
            </a:r>
            <a:endParaRPr lang="ky-KG" sz="3200" b="1" dirty="0">
              <a:solidFill>
                <a:schemeClr val="tx1"/>
              </a:solidFill>
              <a:latin typeface="+mn-lt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5" name="Line 253"/>
          <p:cNvSpPr>
            <a:spLocks noChangeShapeType="1"/>
          </p:cNvSpPr>
          <p:nvPr/>
        </p:nvSpPr>
        <p:spPr bwMode="gray">
          <a:xfrm flipV="1">
            <a:off x="1138503" y="5273110"/>
            <a:ext cx="7494337" cy="0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" name="Text Box 255"/>
          <p:cNvSpPr txBox="1">
            <a:spLocks noChangeArrowheads="1"/>
          </p:cNvSpPr>
          <p:nvPr/>
        </p:nvSpPr>
        <p:spPr bwMode="gray">
          <a:xfrm>
            <a:off x="441780" y="4335484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 dirty="0">
                <a:solidFill>
                  <a:srgbClr val="FFFFFF"/>
                </a:solidFill>
                <a:latin typeface="Arial" charset="0"/>
              </a:rPr>
              <a:t>4</a:t>
            </a:r>
          </a:p>
        </p:txBody>
      </p:sp>
      <p:sp>
        <p:nvSpPr>
          <p:cNvPr id="8" name="Line 256"/>
          <p:cNvSpPr>
            <a:spLocks noChangeShapeType="1"/>
          </p:cNvSpPr>
          <p:nvPr/>
        </p:nvSpPr>
        <p:spPr bwMode="gray">
          <a:xfrm>
            <a:off x="1138503" y="2444183"/>
            <a:ext cx="7529824" cy="1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9" name="Rectangle 257"/>
          <p:cNvSpPr>
            <a:spLocks noChangeArrowheads="1"/>
          </p:cNvSpPr>
          <p:nvPr/>
        </p:nvSpPr>
        <p:spPr bwMode="gray">
          <a:xfrm rot="3419336">
            <a:off x="401086" y="2000222"/>
            <a:ext cx="479425" cy="5207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11" name="Text Box 259"/>
          <p:cNvSpPr txBox="1">
            <a:spLocks noChangeArrowheads="1"/>
          </p:cNvSpPr>
          <p:nvPr/>
        </p:nvSpPr>
        <p:spPr bwMode="gray">
          <a:xfrm>
            <a:off x="551068" y="1995226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 dirty="0">
                <a:solidFill>
                  <a:srgbClr val="FFFFFF"/>
                </a:solidFill>
                <a:latin typeface="Arial" charset="0"/>
              </a:rPr>
              <a:t>1</a:t>
            </a:r>
          </a:p>
        </p:txBody>
      </p:sp>
      <p:sp>
        <p:nvSpPr>
          <p:cNvPr id="14" name="Text Box 262"/>
          <p:cNvSpPr txBox="1">
            <a:spLocks noChangeArrowheads="1"/>
          </p:cNvSpPr>
          <p:nvPr/>
        </p:nvSpPr>
        <p:spPr bwMode="gray">
          <a:xfrm>
            <a:off x="484033" y="2676484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 dirty="0">
                <a:solidFill>
                  <a:srgbClr val="FFFFFF"/>
                </a:solidFill>
                <a:latin typeface="Arial" charset="0"/>
              </a:rPr>
              <a:t>2</a:t>
            </a:r>
          </a:p>
        </p:txBody>
      </p:sp>
      <p:sp>
        <p:nvSpPr>
          <p:cNvPr id="15" name="Line 263"/>
          <p:cNvSpPr>
            <a:spLocks noChangeShapeType="1"/>
          </p:cNvSpPr>
          <p:nvPr/>
        </p:nvSpPr>
        <p:spPr bwMode="gray">
          <a:xfrm>
            <a:off x="1039783" y="3367211"/>
            <a:ext cx="7572213" cy="1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6" name="Rectangle 264"/>
          <p:cNvSpPr>
            <a:spLocks noChangeArrowheads="1"/>
          </p:cNvSpPr>
          <p:nvPr/>
        </p:nvSpPr>
        <p:spPr bwMode="gray">
          <a:xfrm rot="3419336">
            <a:off x="399690" y="2808885"/>
            <a:ext cx="482218" cy="541079"/>
          </a:xfrm>
          <a:prstGeom prst="rect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endParaRPr lang="ru-RU" dirty="0"/>
          </a:p>
        </p:txBody>
      </p:sp>
      <p:sp>
        <p:nvSpPr>
          <p:cNvPr id="17" name="Text Box 265"/>
          <p:cNvSpPr txBox="1">
            <a:spLocks noChangeArrowheads="1"/>
          </p:cNvSpPr>
          <p:nvPr/>
        </p:nvSpPr>
        <p:spPr bwMode="gray">
          <a:xfrm>
            <a:off x="559975" y="2827219"/>
            <a:ext cx="308782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2400" b="1" dirty="0">
                <a:solidFill>
                  <a:srgbClr val="FFFFFF"/>
                </a:solidFill>
                <a:latin typeface="Arial" charset="0"/>
              </a:rPr>
              <a:t>2</a:t>
            </a:r>
            <a:endParaRPr lang="en-US" sz="2400" b="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9" name="Rectangle 267"/>
          <p:cNvSpPr>
            <a:spLocks noChangeArrowheads="1"/>
          </p:cNvSpPr>
          <p:nvPr/>
        </p:nvSpPr>
        <p:spPr bwMode="ltGray">
          <a:xfrm rot="3419336">
            <a:off x="340405" y="4745710"/>
            <a:ext cx="576137" cy="577854"/>
          </a:xfrm>
          <a:prstGeom prst="rect">
            <a:avLst/>
          </a:prstGeom>
          <a:gradFill rotWithShape="1">
            <a:gsLst>
              <a:gs pos="0">
                <a:srgbClr val="990099"/>
              </a:gs>
              <a:gs pos="100000">
                <a:srgbClr val="990099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rgbClr val="990099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20" name="Text Box 268"/>
          <p:cNvSpPr txBox="1">
            <a:spLocks noChangeArrowheads="1"/>
          </p:cNvSpPr>
          <p:nvPr/>
        </p:nvSpPr>
        <p:spPr bwMode="gray">
          <a:xfrm>
            <a:off x="430360" y="4786545"/>
            <a:ext cx="474721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2400" b="1" dirty="0">
                <a:solidFill>
                  <a:srgbClr val="FFFFFF"/>
                </a:solidFill>
                <a:latin typeface="Arial" charset="0"/>
              </a:rPr>
              <a:t>3</a:t>
            </a:r>
            <a:endParaRPr lang="en-US" sz="2400" b="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2" name="Text Box 270"/>
          <p:cNvSpPr txBox="1">
            <a:spLocks noChangeArrowheads="1"/>
          </p:cNvSpPr>
          <p:nvPr/>
        </p:nvSpPr>
        <p:spPr bwMode="gray">
          <a:xfrm>
            <a:off x="1103347" y="3570101"/>
            <a:ext cx="184731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1836ECB9-25DF-E3FB-33FF-E9FC8AB863E2}"/>
              </a:ext>
            </a:extLst>
          </p:cNvPr>
          <p:cNvSpPr txBox="1"/>
          <p:nvPr/>
        </p:nvSpPr>
        <p:spPr>
          <a:xfrm>
            <a:off x="1103347" y="4828216"/>
            <a:ext cx="521720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ctr"/>
            <a:r>
              <a:rPr lang="ky-KG" sz="2400" b="1" dirty="0">
                <a:solidFill>
                  <a:srgbClr val="0000CC"/>
                </a:solidFill>
                <a:effectLst/>
                <a:latin typeface="+mn-lt"/>
                <a:ea typeface="Calibri" panose="020F0502020204030204" pitchFamily="34" charset="0"/>
              </a:rPr>
              <a:t>Программалоо компетенция </a:t>
            </a:r>
            <a:endParaRPr lang="ru-RU" sz="2400" i="0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3" name="Line 263">
            <a:extLst>
              <a:ext uri="{FF2B5EF4-FFF2-40B4-BE49-F238E27FC236}">
                <a16:creationId xmlns:a16="http://schemas.microsoft.com/office/drawing/2014/main" id="{8AB13BC0-D20F-B55F-5237-B8CAA31BC21D}"/>
              </a:ext>
            </a:extLst>
          </p:cNvPr>
          <p:cNvSpPr>
            <a:spLocks noChangeShapeType="1"/>
          </p:cNvSpPr>
          <p:nvPr/>
        </p:nvSpPr>
        <p:spPr bwMode="gray">
          <a:xfrm>
            <a:off x="1045648" y="4350081"/>
            <a:ext cx="7572213" cy="1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" name="Rectangle 264">
            <a:extLst>
              <a:ext uri="{FF2B5EF4-FFF2-40B4-BE49-F238E27FC236}">
                <a16:creationId xmlns:a16="http://schemas.microsoft.com/office/drawing/2014/main" id="{CD661DD2-4F17-110D-775D-57A24EE2F4EB}"/>
              </a:ext>
            </a:extLst>
          </p:cNvPr>
          <p:cNvSpPr>
            <a:spLocks noChangeArrowheads="1"/>
          </p:cNvSpPr>
          <p:nvPr/>
        </p:nvSpPr>
        <p:spPr bwMode="gray">
          <a:xfrm rot="3419336">
            <a:off x="405555" y="3791755"/>
            <a:ext cx="482218" cy="541079"/>
          </a:xfrm>
          <a:prstGeom prst="rect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6" name="Text Box 265">
            <a:extLst>
              <a:ext uri="{FF2B5EF4-FFF2-40B4-BE49-F238E27FC236}">
                <a16:creationId xmlns:a16="http://schemas.microsoft.com/office/drawing/2014/main" id="{BCB89290-C429-D4EE-410D-AA0C3BE0EC5B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565840" y="3810089"/>
            <a:ext cx="308782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2400" b="1" dirty="0">
                <a:solidFill>
                  <a:srgbClr val="FFFFFF"/>
                </a:solidFill>
                <a:latin typeface="Arial" charset="0"/>
              </a:rPr>
              <a:t>2</a:t>
            </a:r>
            <a:endParaRPr lang="en-US" sz="2400" b="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580C3DC-23EE-B110-7347-C8354A5B3CEF}"/>
              </a:ext>
            </a:extLst>
          </p:cNvPr>
          <p:cNvSpPr txBox="1"/>
          <p:nvPr/>
        </p:nvSpPr>
        <p:spPr>
          <a:xfrm>
            <a:off x="1308468" y="2049649"/>
            <a:ext cx="678903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y-KG" sz="2400" b="1" dirty="0">
                <a:solidFill>
                  <a:srgbClr val="0000CC"/>
                </a:solidFill>
                <a:effectLst/>
                <a:latin typeface="+mn-lt"/>
                <a:ea typeface="Calibri" panose="020F0502020204030204" pitchFamily="34" charset="0"/>
              </a:rPr>
              <a:t>Санариптик сабаттуулук компетенция </a:t>
            </a:r>
            <a:endParaRPr lang="ru-RU" sz="2400" dirty="0">
              <a:latin typeface="+mn-lt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A375E7C-DAB2-5A3B-5C9A-B23C7A276443}"/>
              </a:ext>
            </a:extLst>
          </p:cNvPr>
          <p:cNvSpPr txBox="1"/>
          <p:nvPr/>
        </p:nvSpPr>
        <p:spPr>
          <a:xfrm>
            <a:off x="1308468" y="2922688"/>
            <a:ext cx="703484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 err="1">
                <a:solidFill>
                  <a:srgbClr val="0000CC"/>
                </a:solidFill>
                <a:effectLst/>
                <a:latin typeface="+mn-lt"/>
                <a:ea typeface="Calibri" panose="020F0502020204030204" pitchFamily="34" charset="0"/>
              </a:rPr>
              <a:t>Математикалык-логикалык</a:t>
            </a:r>
            <a:r>
              <a:rPr lang="ru-RU" sz="2400" b="1" dirty="0">
                <a:solidFill>
                  <a:srgbClr val="0000CC"/>
                </a:solidFill>
                <a:effectLst/>
                <a:latin typeface="+mn-lt"/>
                <a:ea typeface="Calibri" panose="020F0502020204030204" pitchFamily="34" charset="0"/>
              </a:rPr>
              <a:t> компетенция </a:t>
            </a:r>
            <a:endParaRPr lang="ru-RU" sz="2400" dirty="0">
              <a:latin typeface="+mn-lt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08BD72A-3991-9151-7EAA-18B8FE3056EB}"/>
              </a:ext>
            </a:extLst>
          </p:cNvPr>
          <p:cNvSpPr txBox="1"/>
          <p:nvPr/>
        </p:nvSpPr>
        <p:spPr>
          <a:xfrm>
            <a:off x="1386539" y="3853858"/>
            <a:ext cx="769733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 err="1">
                <a:solidFill>
                  <a:srgbClr val="0000CC"/>
                </a:solidFill>
                <a:effectLst/>
                <a:latin typeface="+mn-lt"/>
                <a:ea typeface="Calibri" panose="020F0502020204030204" pitchFamily="34" charset="0"/>
              </a:rPr>
              <a:t>Моделдөө</a:t>
            </a:r>
            <a:r>
              <a:rPr lang="ru-RU" sz="2400" b="1" dirty="0">
                <a:solidFill>
                  <a:srgbClr val="0000CC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ru-RU" sz="2400" b="1" dirty="0" err="1">
                <a:solidFill>
                  <a:srgbClr val="0000CC"/>
                </a:solidFill>
                <a:effectLst/>
                <a:latin typeface="+mn-lt"/>
                <a:ea typeface="Calibri" panose="020F0502020204030204" pitchFamily="34" charset="0"/>
              </a:rPr>
              <a:t>жана</a:t>
            </a:r>
            <a:r>
              <a:rPr lang="ru-RU" sz="2400" b="1" dirty="0">
                <a:solidFill>
                  <a:srgbClr val="0000CC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ru-RU" sz="2400" b="1" dirty="0" err="1">
                <a:solidFill>
                  <a:srgbClr val="0000CC"/>
                </a:solidFill>
                <a:effectLst/>
                <a:latin typeface="+mn-lt"/>
                <a:ea typeface="Calibri" panose="020F0502020204030204" pitchFamily="34" charset="0"/>
              </a:rPr>
              <a:t>формалдаштыруу</a:t>
            </a:r>
            <a:r>
              <a:rPr lang="ru-RU" sz="2400" b="1" dirty="0">
                <a:solidFill>
                  <a:srgbClr val="0000CC"/>
                </a:solidFill>
                <a:effectLst/>
                <a:latin typeface="+mn-lt"/>
                <a:ea typeface="Calibri" panose="020F0502020204030204" pitchFamily="34" charset="0"/>
              </a:rPr>
              <a:t> компетенция </a:t>
            </a:r>
            <a:endParaRPr lang="ru-RU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15632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Triangle 1">
            <a:extLst>
              <a:ext uri="{FF2B5EF4-FFF2-40B4-BE49-F238E27FC236}">
                <a16:creationId xmlns:a16="http://schemas.microsoft.com/office/drawing/2014/main" id="{5412B7D6-9400-4B66-8814-DCF81BEB0C5A}"/>
              </a:ext>
            </a:extLst>
          </p:cNvPr>
          <p:cNvSpPr/>
          <p:nvPr/>
        </p:nvSpPr>
        <p:spPr>
          <a:xfrm rot="5400000" flipH="1">
            <a:off x="0" y="4886325"/>
            <a:ext cx="1114425" cy="1114425"/>
          </a:xfrm>
          <a:prstGeom prst="rt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4ABBA9B-1329-47B1-9E6B-E01B6F3823E7}"/>
              </a:ext>
            </a:extLst>
          </p:cNvPr>
          <p:cNvSpPr/>
          <p:nvPr/>
        </p:nvSpPr>
        <p:spPr>
          <a:xfrm>
            <a:off x="7543800" y="930534"/>
            <a:ext cx="1600200" cy="13335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077931" y="487965"/>
            <a:ext cx="6462600" cy="548310"/>
          </a:xfrm>
        </p:spPr>
        <p:txBody>
          <a:bodyPr/>
          <a:lstStyle/>
          <a:p>
            <a:pPr algn="ctr"/>
            <a:r>
              <a:rPr lang="ky-KG" sz="2800" b="1" dirty="0">
                <a:solidFill>
                  <a:schemeClr val="accent1"/>
                </a:solidFill>
              </a:rPr>
              <a:t>Мазмундук багыттар</a:t>
            </a:r>
            <a:endParaRPr lang="ru-RU" sz="2800" b="1" dirty="0">
              <a:solidFill>
                <a:schemeClr val="accent1"/>
              </a:solidFill>
            </a:endParaRP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BFC654B8-714C-4749-896F-E800EB636866}"/>
              </a:ext>
            </a:extLst>
          </p:cNvPr>
          <p:cNvSpPr txBox="1"/>
          <p:nvPr/>
        </p:nvSpPr>
        <p:spPr>
          <a:xfrm>
            <a:off x="349806" y="4371939"/>
            <a:ext cx="8556069" cy="147732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600" dirty="0" err="1"/>
              <a:t>Билим</a:t>
            </a:r>
            <a:r>
              <a:rPr lang="ru-RU" sz="1600" dirty="0"/>
              <a:t> </a:t>
            </a:r>
            <a:r>
              <a:rPr lang="ru-RU" sz="1600" dirty="0" err="1"/>
              <a:t>берүүнүн</a:t>
            </a:r>
            <a:r>
              <a:rPr lang="ru-RU" sz="1600" dirty="0"/>
              <a:t> </a:t>
            </a:r>
            <a:r>
              <a:rPr lang="ru-RU" sz="1600" dirty="0" err="1"/>
              <a:t>натыйжалары</a:t>
            </a:r>
            <a:r>
              <a:rPr lang="ru-RU" sz="1600" dirty="0"/>
              <a:t> </a:t>
            </a:r>
            <a:r>
              <a:rPr lang="ru-RU" sz="1600" dirty="0" err="1"/>
              <a:t>мазмундук</a:t>
            </a:r>
            <a:r>
              <a:rPr lang="ru-RU" sz="1600" dirty="0"/>
              <a:t> </a:t>
            </a:r>
            <a:r>
              <a:rPr lang="ru-RU" sz="1600" dirty="0" err="1"/>
              <a:t>багыттардын</a:t>
            </a:r>
            <a:r>
              <a:rPr lang="ru-RU" sz="1600" dirty="0"/>
              <a:t> </a:t>
            </a:r>
            <a:r>
              <a:rPr lang="ru-RU" sz="1600" dirty="0" err="1"/>
              <a:t>жана</a:t>
            </a:r>
            <a:r>
              <a:rPr lang="ru-RU" sz="1600" dirty="0"/>
              <a:t> </a:t>
            </a:r>
            <a:r>
              <a:rPr lang="ru-RU" sz="1600" dirty="0" err="1"/>
              <a:t>тематикалык</a:t>
            </a:r>
            <a:r>
              <a:rPr lang="ru-RU" sz="1600" dirty="0"/>
              <a:t> </a:t>
            </a:r>
            <a:r>
              <a:rPr lang="ru-RU" sz="1600" dirty="0" err="1"/>
              <a:t>багыттардын</a:t>
            </a:r>
            <a:r>
              <a:rPr lang="ru-RU" sz="1600" dirty="0"/>
              <a:t> </a:t>
            </a:r>
            <a:r>
              <a:rPr lang="ru-RU" sz="1600" dirty="0" err="1"/>
              <a:t>негизинде</a:t>
            </a:r>
            <a:r>
              <a:rPr lang="ru-RU" sz="1600" dirty="0"/>
              <a:t> </a:t>
            </a:r>
            <a:r>
              <a:rPr lang="ru-RU" sz="1600" dirty="0" err="1"/>
              <a:t>калыптанат</a:t>
            </a:r>
            <a:r>
              <a:rPr lang="ru-RU" sz="1600" dirty="0"/>
              <a:t>. </a:t>
            </a:r>
            <a:r>
              <a:rPr lang="ru-RU" sz="1600" dirty="0" err="1"/>
              <a:t>Окутуунун</a:t>
            </a:r>
            <a:r>
              <a:rPr lang="ru-RU" sz="1600" dirty="0"/>
              <a:t> </a:t>
            </a:r>
            <a:r>
              <a:rPr lang="ru-RU" sz="1600" dirty="0" err="1"/>
              <a:t>натыйжалары</a:t>
            </a:r>
            <a:r>
              <a:rPr lang="ru-RU" sz="1600" dirty="0"/>
              <a:t> 5-9-класстар </a:t>
            </a:r>
            <a:r>
              <a:rPr lang="ru-RU" sz="1600" dirty="0" err="1"/>
              <a:t>үчүн</a:t>
            </a:r>
            <a:r>
              <a:rPr lang="ru-RU" sz="1600" dirty="0"/>
              <a:t> </a:t>
            </a:r>
            <a:r>
              <a:rPr lang="ru-RU" sz="1600" dirty="0" err="1"/>
              <a:t>калыптандырылды</a:t>
            </a:r>
            <a:r>
              <a:rPr lang="ru-RU" sz="1600" dirty="0"/>
              <a:t>. </a:t>
            </a:r>
          </a:p>
          <a:p>
            <a:pPr algn="ctr"/>
            <a:r>
              <a:rPr lang="ru-RU" sz="1600" dirty="0" err="1"/>
              <a:t>Негизги</a:t>
            </a:r>
            <a:r>
              <a:rPr lang="ru-RU" sz="1600" dirty="0"/>
              <a:t> </a:t>
            </a:r>
            <a:r>
              <a:rPr lang="ru-RU" sz="1600" dirty="0" err="1"/>
              <a:t>жана</a:t>
            </a:r>
            <a:r>
              <a:rPr lang="ru-RU" sz="1600" dirty="0"/>
              <a:t> </a:t>
            </a:r>
            <a:r>
              <a:rPr lang="ru-RU" sz="1600" dirty="0" err="1"/>
              <a:t>жогорку</a:t>
            </a:r>
            <a:r>
              <a:rPr lang="ru-RU" sz="1600" dirty="0"/>
              <a:t> </a:t>
            </a:r>
            <a:r>
              <a:rPr lang="ru-RU" sz="1600" dirty="0" err="1"/>
              <a:t>класстардын</a:t>
            </a:r>
            <a:r>
              <a:rPr lang="ru-RU" sz="1600" dirty="0"/>
              <a:t> </a:t>
            </a:r>
            <a:r>
              <a:rPr lang="ru-RU" sz="1600" dirty="0" err="1"/>
              <a:t>окуучуларынын</a:t>
            </a:r>
            <a:r>
              <a:rPr lang="ru-RU" sz="1600" dirty="0"/>
              <a:t> </a:t>
            </a:r>
            <a:r>
              <a:rPr lang="ru-RU" sz="1600" dirty="0" err="1"/>
              <a:t>окуу</a:t>
            </a:r>
            <a:r>
              <a:rPr lang="ru-RU" sz="1600" dirty="0"/>
              <a:t> </a:t>
            </a:r>
            <a:r>
              <a:rPr lang="ru-RU" sz="1600" dirty="0" err="1"/>
              <a:t>жетишкендиктери</a:t>
            </a:r>
            <a:r>
              <a:rPr lang="ru-RU" sz="1600" dirty="0"/>
              <a:t> </a:t>
            </a:r>
            <a:r>
              <a:rPr lang="ru-RU" sz="1600" dirty="0" err="1"/>
              <a:t>башталгыч</a:t>
            </a:r>
            <a:r>
              <a:rPr lang="ru-RU" sz="1600" dirty="0"/>
              <a:t> </a:t>
            </a:r>
            <a:r>
              <a:rPr lang="ru-RU" sz="1600" dirty="0" err="1"/>
              <a:t>класстардын</a:t>
            </a:r>
            <a:r>
              <a:rPr lang="ru-RU" sz="1600" dirty="0"/>
              <a:t> </a:t>
            </a:r>
            <a:r>
              <a:rPr lang="ru-RU" sz="1600" dirty="0" err="1"/>
              <a:t>окуучуларындагы</a:t>
            </a:r>
            <a:r>
              <a:rPr lang="ru-RU" sz="1600" dirty="0"/>
              <a:t> </a:t>
            </a:r>
            <a:r>
              <a:rPr lang="ru-RU" sz="1600" dirty="0" err="1"/>
              <a:t>билим</a:t>
            </a:r>
            <a:r>
              <a:rPr lang="ru-RU" sz="1600" dirty="0"/>
              <a:t> </a:t>
            </a:r>
            <a:r>
              <a:rPr lang="ru-RU" sz="1600" dirty="0" err="1"/>
              <a:t>берүүнүн</a:t>
            </a:r>
            <a:r>
              <a:rPr lang="ru-RU" sz="1600" dirty="0"/>
              <a:t> </a:t>
            </a:r>
            <a:r>
              <a:rPr lang="ru-RU" sz="1600" dirty="0" err="1"/>
              <a:t>натыйжаларынын</a:t>
            </a:r>
            <a:r>
              <a:rPr lang="ru-RU" sz="1600" dirty="0"/>
              <a:t> </a:t>
            </a:r>
            <a:r>
              <a:rPr lang="ru-RU" sz="1600" dirty="0" err="1"/>
              <a:t>уландысын</a:t>
            </a:r>
            <a:r>
              <a:rPr lang="ru-RU" sz="1600" dirty="0"/>
              <a:t> </a:t>
            </a:r>
            <a:r>
              <a:rPr lang="ru-RU" sz="1600" dirty="0" err="1"/>
              <a:t>камсыз</a:t>
            </a:r>
            <a:r>
              <a:rPr lang="ru-RU" sz="1600" dirty="0"/>
              <a:t> </a:t>
            </a:r>
            <a:r>
              <a:rPr lang="ru-RU" sz="1600" dirty="0" err="1"/>
              <a:t>кылат</a:t>
            </a:r>
            <a:r>
              <a:rPr lang="ru-RU" sz="1600" dirty="0"/>
              <a:t>. </a:t>
            </a:r>
          </a:p>
          <a:p>
            <a:pPr algn="ctr"/>
            <a:r>
              <a:rPr lang="ru-RU" sz="1600" dirty="0"/>
              <a:t>Ар </a:t>
            </a:r>
            <a:r>
              <a:rPr lang="ru-RU" sz="1600" dirty="0" err="1"/>
              <a:t>бир</a:t>
            </a:r>
            <a:r>
              <a:rPr lang="ru-RU" sz="1600" dirty="0"/>
              <a:t> </a:t>
            </a:r>
            <a:r>
              <a:rPr lang="ru-RU" sz="1600" dirty="0" err="1"/>
              <a:t>класстын</a:t>
            </a:r>
            <a:r>
              <a:rPr lang="ru-RU" sz="1600" dirty="0"/>
              <a:t> </a:t>
            </a:r>
            <a:r>
              <a:rPr lang="ru-RU" sz="1600" dirty="0" err="1"/>
              <a:t>жетишкендиги</a:t>
            </a:r>
            <a:r>
              <a:rPr lang="ru-RU" sz="1600" dirty="0"/>
              <a:t> </a:t>
            </a:r>
            <a:r>
              <a:rPr lang="ru-RU" sz="1600" dirty="0" err="1"/>
              <a:t>индикаторлор</a:t>
            </a:r>
            <a:r>
              <a:rPr lang="ru-RU" sz="1600" dirty="0"/>
              <a:t> </a:t>
            </a:r>
            <a:r>
              <a:rPr lang="ru-RU" sz="1600" dirty="0" err="1"/>
              <a:t>менен</a:t>
            </a:r>
            <a:r>
              <a:rPr lang="ru-RU" sz="1600" dirty="0"/>
              <a:t> </a:t>
            </a:r>
            <a:r>
              <a:rPr lang="ru-RU" sz="1600" dirty="0" err="1"/>
              <a:t>аныкталат</a:t>
            </a:r>
            <a:r>
              <a:rPr lang="ru-RU" sz="1600" dirty="0"/>
              <a:t>. 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E9738651-02F4-4649-8AE7-2E5CBF61784D}"/>
              </a:ext>
            </a:extLst>
          </p:cNvPr>
          <p:cNvGrpSpPr/>
          <p:nvPr/>
        </p:nvGrpSpPr>
        <p:grpSpPr>
          <a:xfrm>
            <a:off x="505702" y="1416317"/>
            <a:ext cx="8317859" cy="2939013"/>
            <a:chOff x="1150938" y="1417637"/>
            <a:chExt cx="9893300" cy="3495676"/>
          </a:xfrm>
        </p:grpSpPr>
        <p:sp>
          <p:nvSpPr>
            <p:cNvPr id="13" name="Oval 5">
              <a:extLst>
                <a:ext uri="{FF2B5EF4-FFF2-40B4-BE49-F238E27FC236}">
                  <a16:creationId xmlns:a16="http://schemas.microsoft.com/office/drawing/2014/main" id="{705626B2-548B-491E-9541-6845DC7660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30074" y="3439739"/>
              <a:ext cx="975805" cy="973884"/>
            </a:xfrm>
            <a:prstGeom prst="ellipse">
              <a:avLst/>
            </a:prstGeom>
            <a:solidFill>
              <a:schemeClr val="accent1">
                <a:lumMod val="9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050"/>
            </a:p>
          </p:txBody>
        </p:sp>
        <p:sp>
          <p:nvSpPr>
            <p:cNvPr id="17" name="Oval 7">
              <a:extLst>
                <a:ext uri="{FF2B5EF4-FFF2-40B4-BE49-F238E27FC236}">
                  <a16:creationId xmlns:a16="http://schemas.microsoft.com/office/drawing/2014/main" id="{C92A7406-85C3-49AE-AA28-A1F88CBB8C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06499" y="1913819"/>
              <a:ext cx="975805" cy="977726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050"/>
            </a:p>
          </p:txBody>
        </p:sp>
        <p:sp>
          <p:nvSpPr>
            <p:cNvPr id="19" name="Oval 9">
              <a:extLst>
                <a:ext uri="{FF2B5EF4-FFF2-40B4-BE49-F238E27FC236}">
                  <a16:creationId xmlns:a16="http://schemas.microsoft.com/office/drawing/2014/main" id="{E6D72D63-140A-496E-BBC5-ADE7CF5859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55936" y="3439739"/>
              <a:ext cx="975805" cy="973884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050"/>
            </a:p>
          </p:txBody>
        </p:sp>
        <p:sp>
          <p:nvSpPr>
            <p:cNvPr id="21" name="Oval 11">
              <a:extLst>
                <a:ext uri="{FF2B5EF4-FFF2-40B4-BE49-F238E27FC236}">
                  <a16:creationId xmlns:a16="http://schemas.microsoft.com/office/drawing/2014/main" id="{318E7E5D-BA8F-4821-866B-AEA870C0F6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48069" y="1913819"/>
              <a:ext cx="977726" cy="977726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050"/>
            </a:p>
          </p:txBody>
        </p:sp>
        <p:sp>
          <p:nvSpPr>
            <p:cNvPr id="23" name="Oval 13">
              <a:extLst>
                <a:ext uri="{FF2B5EF4-FFF2-40B4-BE49-F238E27FC236}">
                  <a16:creationId xmlns:a16="http://schemas.microsoft.com/office/drawing/2014/main" id="{D0EC10B8-D9C5-4677-8802-89920C7BD8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91915" y="1913819"/>
              <a:ext cx="973884" cy="977726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050"/>
            </a:p>
          </p:txBody>
        </p:sp>
        <p:sp>
          <p:nvSpPr>
            <p:cNvPr id="25" name="Freeform 15">
              <a:extLst>
                <a:ext uri="{FF2B5EF4-FFF2-40B4-BE49-F238E27FC236}">
                  <a16:creationId xmlns:a16="http://schemas.microsoft.com/office/drawing/2014/main" id="{9DDA1900-7546-4833-A58F-960D2F6FA013}"/>
                </a:ext>
              </a:extLst>
            </p:cNvPr>
            <p:cNvSpPr>
              <a:spLocks/>
            </p:cNvSpPr>
            <p:nvPr/>
          </p:nvSpPr>
          <p:spPr bwMode="auto">
            <a:xfrm>
              <a:off x="8612188" y="1417637"/>
              <a:ext cx="2432050" cy="1971675"/>
            </a:xfrm>
            <a:custGeom>
              <a:avLst/>
              <a:gdLst>
                <a:gd name="T0" fmla="*/ 928 w 1015"/>
                <a:gd name="T1" fmla="*/ 541 h 823"/>
                <a:gd name="T2" fmla="*/ 928 w 1015"/>
                <a:gd name="T3" fmla="*/ 456 h 823"/>
                <a:gd name="T4" fmla="*/ 789 w 1015"/>
                <a:gd name="T5" fmla="*/ 133 h 823"/>
                <a:gd name="T6" fmla="*/ 464 w 1015"/>
                <a:gd name="T7" fmla="*/ 0 h 823"/>
                <a:gd name="T8" fmla="*/ 0 w 1015"/>
                <a:gd name="T9" fmla="*/ 464 h 823"/>
                <a:gd name="T10" fmla="*/ 0 w 1015"/>
                <a:gd name="T11" fmla="*/ 724 h 823"/>
                <a:gd name="T12" fmla="*/ 73 w 1015"/>
                <a:gd name="T13" fmla="*/ 597 h 823"/>
                <a:gd name="T14" fmla="*/ 152 w 1015"/>
                <a:gd name="T15" fmla="*/ 735 h 823"/>
                <a:gd name="T16" fmla="*/ 152 w 1015"/>
                <a:gd name="T17" fmla="*/ 464 h 823"/>
                <a:gd name="T18" fmla="*/ 464 w 1015"/>
                <a:gd name="T19" fmla="*/ 152 h 823"/>
                <a:gd name="T20" fmla="*/ 683 w 1015"/>
                <a:gd name="T21" fmla="*/ 242 h 823"/>
                <a:gd name="T22" fmla="*/ 776 w 1015"/>
                <a:gd name="T23" fmla="*/ 458 h 823"/>
                <a:gd name="T24" fmla="*/ 776 w 1015"/>
                <a:gd name="T25" fmla="*/ 541 h 823"/>
                <a:gd name="T26" fmla="*/ 689 w 1015"/>
                <a:gd name="T27" fmla="*/ 541 h 823"/>
                <a:gd name="T28" fmla="*/ 852 w 1015"/>
                <a:gd name="T29" fmla="*/ 823 h 823"/>
                <a:gd name="T30" fmla="*/ 1015 w 1015"/>
                <a:gd name="T31" fmla="*/ 541 h 823"/>
                <a:gd name="T32" fmla="*/ 928 w 1015"/>
                <a:gd name="T33" fmla="*/ 541 h 8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15" h="823">
                  <a:moveTo>
                    <a:pt x="928" y="541"/>
                  </a:moveTo>
                  <a:cubicBezTo>
                    <a:pt x="928" y="456"/>
                    <a:pt x="928" y="456"/>
                    <a:pt x="928" y="456"/>
                  </a:cubicBezTo>
                  <a:cubicBezTo>
                    <a:pt x="926" y="334"/>
                    <a:pt x="877" y="219"/>
                    <a:pt x="789" y="133"/>
                  </a:cubicBezTo>
                  <a:cubicBezTo>
                    <a:pt x="702" y="47"/>
                    <a:pt x="586" y="0"/>
                    <a:pt x="464" y="0"/>
                  </a:cubicBezTo>
                  <a:cubicBezTo>
                    <a:pt x="208" y="0"/>
                    <a:pt x="0" y="208"/>
                    <a:pt x="0" y="464"/>
                  </a:cubicBezTo>
                  <a:cubicBezTo>
                    <a:pt x="0" y="724"/>
                    <a:pt x="0" y="724"/>
                    <a:pt x="0" y="724"/>
                  </a:cubicBezTo>
                  <a:cubicBezTo>
                    <a:pt x="73" y="597"/>
                    <a:pt x="73" y="597"/>
                    <a:pt x="73" y="597"/>
                  </a:cubicBezTo>
                  <a:cubicBezTo>
                    <a:pt x="152" y="735"/>
                    <a:pt x="152" y="735"/>
                    <a:pt x="152" y="735"/>
                  </a:cubicBezTo>
                  <a:cubicBezTo>
                    <a:pt x="152" y="464"/>
                    <a:pt x="152" y="464"/>
                    <a:pt x="152" y="464"/>
                  </a:cubicBezTo>
                  <a:cubicBezTo>
                    <a:pt x="152" y="292"/>
                    <a:pt x="292" y="152"/>
                    <a:pt x="464" y="152"/>
                  </a:cubicBezTo>
                  <a:cubicBezTo>
                    <a:pt x="546" y="152"/>
                    <a:pt x="624" y="184"/>
                    <a:pt x="683" y="242"/>
                  </a:cubicBezTo>
                  <a:cubicBezTo>
                    <a:pt x="741" y="299"/>
                    <a:pt x="774" y="376"/>
                    <a:pt x="776" y="458"/>
                  </a:cubicBezTo>
                  <a:cubicBezTo>
                    <a:pt x="776" y="541"/>
                    <a:pt x="776" y="541"/>
                    <a:pt x="776" y="541"/>
                  </a:cubicBezTo>
                  <a:cubicBezTo>
                    <a:pt x="689" y="541"/>
                    <a:pt x="689" y="541"/>
                    <a:pt x="689" y="541"/>
                  </a:cubicBezTo>
                  <a:cubicBezTo>
                    <a:pt x="852" y="823"/>
                    <a:pt x="852" y="823"/>
                    <a:pt x="852" y="823"/>
                  </a:cubicBezTo>
                  <a:cubicBezTo>
                    <a:pt x="1015" y="541"/>
                    <a:pt x="1015" y="541"/>
                    <a:pt x="1015" y="541"/>
                  </a:cubicBezTo>
                  <a:lnTo>
                    <a:pt x="928" y="541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050"/>
            </a:p>
          </p:txBody>
        </p:sp>
        <p:sp>
          <p:nvSpPr>
            <p:cNvPr id="26" name="Freeform 16">
              <a:extLst>
                <a:ext uri="{FF2B5EF4-FFF2-40B4-BE49-F238E27FC236}">
                  <a16:creationId xmlns:a16="http://schemas.microsoft.com/office/drawing/2014/main" id="{3B5FABD2-2141-48BD-A736-462BEBCE35D3}"/>
                </a:ext>
              </a:extLst>
            </p:cNvPr>
            <p:cNvSpPr>
              <a:spLocks/>
            </p:cNvSpPr>
            <p:nvPr/>
          </p:nvSpPr>
          <p:spPr bwMode="auto">
            <a:xfrm>
              <a:off x="6745288" y="2941638"/>
              <a:ext cx="2432050" cy="1971675"/>
            </a:xfrm>
            <a:custGeom>
              <a:avLst/>
              <a:gdLst>
                <a:gd name="T0" fmla="*/ 852 w 1015"/>
                <a:gd name="T1" fmla="*/ 0 h 823"/>
                <a:gd name="T2" fmla="*/ 689 w 1015"/>
                <a:gd name="T3" fmla="*/ 282 h 823"/>
                <a:gd name="T4" fmla="*/ 775 w 1015"/>
                <a:gd name="T5" fmla="*/ 282 h 823"/>
                <a:gd name="T6" fmla="*/ 775 w 1015"/>
                <a:gd name="T7" fmla="*/ 365 h 823"/>
                <a:gd name="T8" fmla="*/ 682 w 1015"/>
                <a:gd name="T9" fmla="*/ 581 h 823"/>
                <a:gd name="T10" fmla="*/ 464 w 1015"/>
                <a:gd name="T11" fmla="*/ 670 h 823"/>
                <a:gd name="T12" fmla="*/ 152 w 1015"/>
                <a:gd name="T13" fmla="*/ 358 h 823"/>
                <a:gd name="T14" fmla="*/ 152 w 1015"/>
                <a:gd name="T15" fmla="*/ 90 h 823"/>
                <a:gd name="T16" fmla="*/ 74 w 1015"/>
                <a:gd name="T17" fmla="*/ 225 h 823"/>
                <a:gd name="T18" fmla="*/ 0 w 1015"/>
                <a:gd name="T19" fmla="*/ 96 h 823"/>
                <a:gd name="T20" fmla="*/ 0 w 1015"/>
                <a:gd name="T21" fmla="*/ 358 h 823"/>
                <a:gd name="T22" fmla="*/ 464 w 1015"/>
                <a:gd name="T23" fmla="*/ 823 h 823"/>
                <a:gd name="T24" fmla="*/ 789 w 1015"/>
                <a:gd name="T25" fmla="*/ 690 h 823"/>
                <a:gd name="T26" fmla="*/ 928 w 1015"/>
                <a:gd name="T27" fmla="*/ 367 h 823"/>
                <a:gd name="T28" fmla="*/ 928 w 1015"/>
                <a:gd name="T29" fmla="*/ 282 h 823"/>
                <a:gd name="T30" fmla="*/ 1015 w 1015"/>
                <a:gd name="T31" fmla="*/ 282 h 823"/>
                <a:gd name="T32" fmla="*/ 852 w 1015"/>
                <a:gd name="T33" fmla="*/ 0 h 8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15" h="823">
                  <a:moveTo>
                    <a:pt x="852" y="0"/>
                  </a:moveTo>
                  <a:cubicBezTo>
                    <a:pt x="689" y="282"/>
                    <a:pt x="689" y="282"/>
                    <a:pt x="689" y="282"/>
                  </a:cubicBezTo>
                  <a:cubicBezTo>
                    <a:pt x="775" y="282"/>
                    <a:pt x="775" y="282"/>
                    <a:pt x="775" y="282"/>
                  </a:cubicBezTo>
                  <a:cubicBezTo>
                    <a:pt x="775" y="365"/>
                    <a:pt x="775" y="365"/>
                    <a:pt x="775" y="365"/>
                  </a:cubicBezTo>
                  <a:cubicBezTo>
                    <a:pt x="774" y="447"/>
                    <a:pt x="741" y="523"/>
                    <a:pt x="682" y="581"/>
                  </a:cubicBezTo>
                  <a:cubicBezTo>
                    <a:pt x="624" y="639"/>
                    <a:pt x="546" y="670"/>
                    <a:pt x="464" y="670"/>
                  </a:cubicBezTo>
                  <a:cubicBezTo>
                    <a:pt x="292" y="670"/>
                    <a:pt x="152" y="530"/>
                    <a:pt x="152" y="358"/>
                  </a:cubicBezTo>
                  <a:cubicBezTo>
                    <a:pt x="152" y="90"/>
                    <a:pt x="152" y="90"/>
                    <a:pt x="152" y="90"/>
                  </a:cubicBezTo>
                  <a:cubicBezTo>
                    <a:pt x="74" y="225"/>
                    <a:pt x="74" y="225"/>
                    <a:pt x="74" y="225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358"/>
                    <a:pt x="0" y="358"/>
                    <a:pt x="0" y="358"/>
                  </a:cubicBezTo>
                  <a:cubicBezTo>
                    <a:pt x="0" y="614"/>
                    <a:pt x="208" y="823"/>
                    <a:pt x="464" y="823"/>
                  </a:cubicBezTo>
                  <a:cubicBezTo>
                    <a:pt x="586" y="823"/>
                    <a:pt x="702" y="775"/>
                    <a:pt x="789" y="690"/>
                  </a:cubicBezTo>
                  <a:cubicBezTo>
                    <a:pt x="876" y="604"/>
                    <a:pt x="926" y="489"/>
                    <a:pt x="928" y="367"/>
                  </a:cubicBezTo>
                  <a:cubicBezTo>
                    <a:pt x="928" y="282"/>
                    <a:pt x="928" y="282"/>
                    <a:pt x="928" y="282"/>
                  </a:cubicBezTo>
                  <a:cubicBezTo>
                    <a:pt x="1015" y="282"/>
                    <a:pt x="1015" y="282"/>
                    <a:pt x="1015" y="282"/>
                  </a:cubicBezTo>
                  <a:lnTo>
                    <a:pt x="852" y="0"/>
                  </a:ln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050"/>
            </a:p>
          </p:txBody>
        </p:sp>
        <p:sp>
          <p:nvSpPr>
            <p:cNvPr id="27" name="Freeform 17">
              <a:extLst>
                <a:ext uri="{FF2B5EF4-FFF2-40B4-BE49-F238E27FC236}">
                  <a16:creationId xmlns:a16="http://schemas.microsoft.com/office/drawing/2014/main" id="{821064D5-EA1D-49A6-8EE8-154669E7A2CF}"/>
                </a:ext>
              </a:extLst>
            </p:cNvPr>
            <p:cNvSpPr>
              <a:spLocks/>
            </p:cNvSpPr>
            <p:nvPr/>
          </p:nvSpPr>
          <p:spPr bwMode="auto">
            <a:xfrm>
              <a:off x="4881563" y="1417637"/>
              <a:ext cx="2432050" cy="1971675"/>
            </a:xfrm>
            <a:custGeom>
              <a:avLst/>
              <a:gdLst>
                <a:gd name="T0" fmla="*/ 928 w 1015"/>
                <a:gd name="T1" fmla="*/ 541 h 823"/>
                <a:gd name="T2" fmla="*/ 928 w 1015"/>
                <a:gd name="T3" fmla="*/ 456 h 823"/>
                <a:gd name="T4" fmla="*/ 790 w 1015"/>
                <a:gd name="T5" fmla="*/ 133 h 823"/>
                <a:gd name="T6" fmla="*/ 464 w 1015"/>
                <a:gd name="T7" fmla="*/ 0 h 823"/>
                <a:gd name="T8" fmla="*/ 0 w 1015"/>
                <a:gd name="T9" fmla="*/ 464 h 823"/>
                <a:gd name="T10" fmla="*/ 0 w 1015"/>
                <a:gd name="T11" fmla="*/ 724 h 823"/>
                <a:gd name="T12" fmla="*/ 73 w 1015"/>
                <a:gd name="T13" fmla="*/ 597 h 823"/>
                <a:gd name="T14" fmla="*/ 152 w 1015"/>
                <a:gd name="T15" fmla="*/ 735 h 823"/>
                <a:gd name="T16" fmla="*/ 152 w 1015"/>
                <a:gd name="T17" fmla="*/ 464 h 823"/>
                <a:gd name="T18" fmla="*/ 464 w 1015"/>
                <a:gd name="T19" fmla="*/ 152 h 823"/>
                <a:gd name="T20" fmla="*/ 683 w 1015"/>
                <a:gd name="T21" fmla="*/ 242 h 823"/>
                <a:gd name="T22" fmla="*/ 776 w 1015"/>
                <a:gd name="T23" fmla="*/ 458 h 823"/>
                <a:gd name="T24" fmla="*/ 776 w 1015"/>
                <a:gd name="T25" fmla="*/ 541 h 823"/>
                <a:gd name="T26" fmla="*/ 689 w 1015"/>
                <a:gd name="T27" fmla="*/ 541 h 823"/>
                <a:gd name="T28" fmla="*/ 852 w 1015"/>
                <a:gd name="T29" fmla="*/ 823 h 823"/>
                <a:gd name="T30" fmla="*/ 1015 w 1015"/>
                <a:gd name="T31" fmla="*/ 541 h 823"/>
                <a:gd name="T32" fmla="*/ 928 w 1015"/>
                <a:gd name="T33" fmla="*/ 541 h 8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15" h="823">
                  <a:moveTo>
                    <a:pt x="928" y="541"/>
                  </a:moveTo>
                  <a:cubicBezTo>
                    <a:pt x="928" y="456"/>
                    <a:pt x="928" y="456"/>
                    <a:pt x="928" y="456"/>
                  </a:cubicBezTo>
                  <a:cubicBezTo>
                    <a:pt x="926" y="334"/>
                    <a:pt x="877" y="219"/>
                    <a:pt x="790" y="133"/>
                  </a:cubicBezTo>
                  <a:cubicBezTo>
                    <a:pt x="702" y="47"/>
                    <a:pt x="587" y="0"/>
                    <a:pt x="464" y="0"/>
                  </a:cubicBezTo>
                  <a:cubicBezTo>
                    <a:pt x="208" y="0"/>
                    <a:pt x="0" y="208"/>
                    <a:pt x="0" y="464"/>
                  </a:cubicBezTo>
                  <a:cubicBezTo>
                    <a:pt x="0" y="724"/>
                    <a:pt x="0" y="724"/>
                    <a:pt x="0" y="724"/>
                  </a:cubicBezTo>
                  <a:cubicBezTo>
                    <a:pt x="73" y="597"/>
                    <a:pt x="73" y="597"/>
                    <a:pt x="73" y="597"/>
                  </a:cubicBezTo>
                  <a:cubicBezTo>
                    <a:pt x="152" y="735"/>
                    <a:pt x="152" y="735"/>
                    <a:pt x="152" y="735"/>
                  </a:cubicBezTo>
                  <a:cubicBezTo>
                    <a:pt x="152" y="464"/>
                    <a:pt x="152" y="464"/>
                    <a:pt x="152" y="464"/>
                  </a:cubicBezTo>
                  <a:cubicBezTo>
                    <a:pt x="152" y="292"/>
                    <a:pt x="292" y="152"/>
                    <a:pt x="464" y="152"/>
                  </a:cubicBezTo>
                  <a:cubicBezTo>
                    <a:pt x="546" y="152"/>
                    <a:pt x="624" y="184"/>
                    <a:pt x="683" y="242"/>
                  </a:cubicBezTo>
                  <a:cubicBezTo>
                    <a:pt x="741" y="299"/>
                    <a:pt x="774" y="376"/>
                    <a:pt x="776" y="458"/>
                  </a:cubicBezTo>
                  <a:cubicBezTo>
                    <a:pt x="776" y="541"/>
                    <a:pt x="776" y="541"/>
                    <a:pt x="776" y="541"/>
                  </a:cubicBezTo>
                  <a:cubicBezTo>
                    <a:pt x="689" y="541"/>
                    <a:pt x="689" y="541"/>
                    <a:pt x="689" y="541"/>
                  </a:cubicBezTo>
                  <a:cubicBezTo>
                    <a:pt x="852" y="823"/>
                    <a:pt x="852" y="823"/>
                    <a:pt x="852" y="823"/>
                  </a:cubicBezTo>
                  <a:cubicBezTo>
                    <a:pt x="1015" y="541"/>
                    <a:pt x="1015" y="541"/>
                    <a:pt x="1015" y="541"/>
                  </a:cubicBezTo>
                  <a:lnTo>
                    <a:pt x="928" y="541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050"/>
            </a:p>
          </p:txBody>
        </p:sp>
        <p:sp>
          <p:nvSpPr>
            <p:cNvPr id="28" name="Freeform 18">
              <a:extLst>
                <a:ext uri="{FF2B5EF4-FFF2-40B4-BE49-F238E27FC236}">
                  <a16:creationId xmlns:a16="http://schemas.microsoft.com/office/drawing/2014/main" id="{EB9F1141-2C9C-41D3-B4EF-8468DC6F8F92}"/>
                </a:ext>
              </a:extLst>
            </p:cNvPr>
            <p:cNvSpPr>
              <a:spLocks/>
            </p:cNvSpPr>
            <p:nvPr/>
          </p:nvSpPr>
          <p:spPr bwMode="auto">
            <a:xfrm>
              <a:off x="3014663" y="2941638"/>
              <a:ext cx="2432050" cy="1971675"/>
            </a:xfrm>
            <a:custGeom>
              <a:avLst/>
              <a:gdLst>
                <a:gd name="T0" fmla="*/ 852 w 1015"/>
                <a:gd name="T1" fmla="*/ 0 h 823"/>
                <a:gd name="T2" fmla="*/ 689 w 1015"/>
                <a:gd name="T3" fmla="*/ 282 h 823"/>
                <a:gd name="T4" fmla="*/ 776 w 1015"/>
                <a:gd name="T5" fmla="*/ 282 h 823"/>
                <a:gd name="T6" fmla="*/ 776 w 1015"/>
                <a:gd name="T7" fmla="*/ 365 h 823"/>
                <a:gd name="T8" fmla="*/ 682 w 1015"/>
                <a:gd name="T9" fmla="*/ 581 h 823"/>
                <a:gd name="T10" fmla="*/ 464 w 1015"/>
                <a:gd name="T11" fmla="*/ 670 h 823"/>
                <a:gd name="T12" fmla="*/ 152 w 1015"/>
                <a:gd name="T13" fmla="*/ 358 h 823"/>
                <a:gd name="T14" fmla="*/ 152 w 1015"/>
                <a:gd name="T15" fmla="*/ 90 h 823"/>
                <a:gd name="T16" fmla="*/ 74 w 1015"/>
                <a:gd name="T17" fmla="*/ 225 h 823"/>
                <a:gd name="T18" fmla="*/ 0 w 1015"/>
                <a:gd name="T19" fmla="*/ 96 h 823"/>
                <a:gd name="T20" fmla="*/ 0 w 1015"/>
                <a:gd name="T21" fmla="*/ 358 h 823"/>
                <a:gd name="T22" fmla="*/ 464 w 1015"/>
                <a:gd name="T23" fmla="*/ 823 h 823"/>
                <a:gd name="T24" fmla="*/ 789 w 1015"/>
                <a:gd name="T25" fmla="*/ 690 h 823"/>
                <a:gd name="T26" fmla="*/ 928 w 1015"/>
                <a:gd name="T27" fmla="*/ 367 h 823"/>
                <a:gd name="T28" fmla="*/ 928 w 1015"/>
                <a:gd name="T29" fmla="*/ 282 h 823"/>
                <a:gd name="T30" fmla="*/ 1015 w 1015"/>
                <a:gd name="T31" fmla="*/ 282 h 823"/>
                <a:gd name="T32" fmla="*/ 852 w 1015"/>
                <a:gd name="T33" fmla="*/ 0 h 8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15" h="823">
                  <a:moveTo>
                    <a:pt x="852" y="0"/>
                  </a:moveTo>
                  <a:cubicBezTo>
                    <a:pt x="689" y="282"/>
                    <a:pt x="689" y="282"/>
                    <a:pt x="689" y="282"/>
                  </a:cubicBezTo>
                  <a:cubicBezTo>
                    <a:pt x="776" y="282"/>
                    <a:pt x="776" y="282"/>
                    <a:pt x="776" y="282"/>
                  </a:cubicBezTo>
                  <a:cubicBezTo>
                    <a:pt x="776" y="365"/>
                    <a:pt x="776" y="365"/>
                    <a:pt x="776" y="365"/>
                  </a:cubicBezTo>
                  <a:cubicBezTo>
                    <a:pt x="774" y="447"/>
                    <a:pt x="741" y="523"/>
                    <a:pt x="682" y="581"/>
                  </a:cubicBezTo>
                  <a:cubicBezTo>
                    <a:pt x="624" y="639"/>
                    <a:pt x="546" y="670"/>
                    <a:pt x="464" y="670"/>
                  </a:cubicBezTo>
                  <a:cubicBezTo>
                    <a:pt x="292" y="670"/>
                    <a:pt x="152" y="530"/>
                    <a:pt x="152" y="358"/>
                  </a:cubicBezTo>
                  <a:cubicBezTo>
                    <a:pt x="152" y="90"/>
                    <a:pt x="152" y="90"/>
                    <a:pt x="152" y="90"/>
                  </a:cubicBezTo>
                  <a:cubicBezTo>
                    <a:pt x="74" y="225"/>
                    <a:pt x="74" y="225"/>
                    <a:pt x="74" y="225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358"/>
                    <a:pt x="0" y="358"/>
                    <a:pt x="0" y="358"/>
                  </a:cubicBezTo>
                  <a:cubicBezTo>
                    <a:pt x="0" y="614"/>
                    <a:pt x="208" y="823"/>
                    <a:pt x="464" y="823"/>
                  </a:cubicBezTo>
                  <a:cubicBezTo>
                    <a:pt x="586" y="823"/>
                    <a:pt x="702" y="775"/>
                    <a:pt x="789" y="690"/>
                  </a:cubicBezTo>
                  <a:cubicBezTo>
                    <a:pt x="877" y="604"/>
                    <a:pt x="926" y="489"/>
                    <a:pt x="928" y="367"/>
                  </a:cubicBezTo>
                  <a:cubicBezTo>
                    <a:pt x="928" y="282"/>
                    <a:pt x="928" y="282"/>
                    <a:pt x="928" y="282"/>
                  </a:cubicBezTo>
                  <a:cubicBezTo>
                    <a:pt x="1015" y="282"/>
                    <a:pt x="1015" y="282"/>
                    <a:pt x="1015" y="282"/>
                  </a:cubicBezTo>
                  <a:lnTo>
                    <a:pt x="852" y="0"/>
                  </a:lnTo>
                  <a:close/>
                </a:path>
              </a:pathLst>
            </a:custGeom>
            <a:solidFill>
              <a:schemeClr val="accent1">
                <a:lumMod val="9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050"/>
            </a:p>
          </p:txBody>
        </p:sp>
        <p:sp>
          <p:nvSpPr>
            <p:cNvPr id="29" name="Freeform 19">
              <a:extLst>
                <a:ext uri="{FF2B5EF4-FFF2-40B4-BE49-F238E27FC236}">
                  <a16:creationId xmlns:a16="http://schemas.microsoft.com/office/drawing/2014/main" id="{F1A48963-2C96-47F8-A253-D41E27FFC0C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0938" y="1417637"/>
              <a:ext cx="2432050" cy="1995488"/>
            </a:xfrm>
            <a:custGeom>
              <a:avLst/>
              <a:gdLst>
                <a:gd name="T0" fmla="*/ 1015 w 1015"/>
                <a:gd name="T1" fmla="*/ 541 h 833"/>
                <a:gd name="T2" fmla="*/ 928 w 1015"/>
                <a:gd name="T3" fmla="*/ 541 h 833"/>
                <a:gd name="T4" fmla="*/ 928 w 1015"/>
                <a:gd name="T5" fmla="*/ 456 h 833"/>
                <a:gd name="T6" fmla="*/ 790 w 1015"/>
                <a:gd name="T7" fmla="*/ 133 h 833"/>
                <a:gd name="T8" fmla="*/ 464 w 1015"/>
                <a:gd name="T9" fmla="*/ 0 h 833"/>
                <a:gd name="T10" fmla="*/ 0 w 1015"/>
                <a:gd name="T11" fmla="*/ 464 h 833"/>
                <a:gd name="T12" fmla="*/ 0 w 1015"/>
                <a:gd name="T13" fmla="*/ 833 h 833"/>
                <a:gd name="T14" fmla="*/ 152 w 1015"/>
                <a:gd name="T15" fmla="*/ 833 h 833"/>
                <a:gd name="T16" fmla="*/ 152 w 1015"/>
                <a:gd name="T17" fmla="*/ 464 h 833"/>
                <a:gd name="T18" fmla="*/ 464 w 1015"/>
                <a:gd name="T19" fmla="*/ 152 h 833"/>
                <a:gd name="T20" fmla="*/ 683 w 1015"/>
                <a:gd name="T21" fmla="*/ 242 h 833"/>
                <a:gd name="T22" fmla="*/ 776 w 1015"/>
                <a:gd name="T23" fmla="*/ 458 h 833"/>
                <a:gd name="T24" fmla="*/ 776 w 1015"/>
                <a:gd name="T25" fmla="*/ 541 h 833"/>
                <a:gd name="T26" fmla="*/ 689 w 1015"/>
                <a:gd name="T27" fmla="*/ 541 h 833"/>
                <a:gd name="T28" fmla="*/ 852 w 1015"/>
                <a:gd name="T29" fmla="*/ 823 h 833"/>
                <a:gd name="T30" fmla="*/ 1015 w 1015"/>
                <a:gd name="T31" fmla="*/ 541 h 8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15" h="833">
                  <a:moveTo>
                    <a:pt x="1015" y="541"/>
                  </a:moveTo>
                  <a:cubicBezTo>
                    <a:pt x="928" y="541"/>
                    <a:pt x="928" y="541"/>
                    <a:pt x="928" y="541"/>
                  </a:cubicBezTo>
                  <a:cubicBezTo>
                    <a:pt x="928" y="456"/>
                    <a:pt x="928" y="456"/>
                    <a:pt x="928" y="456"/>
                  </a:cubicBezTo>
                  <a:cubicBezTo>
                    <a:pt x="926" y="334"/>
                    <a:pt x="877" y="219"/>
                    <a:pt x="790" y="133"/>
                  </a:cubicBezTo>
                  <a:cubicBezTo>
                    <a:pt x="702" y="47"/>
                    <a:pt x="587" y="0"/>
                    <a:pt x="464" y="0"/>
                  </a:cubicBezTo>
                  <a:cubicBezTo>
                    <a:pt x="208" y="0"/>
                    <a:pt x="0" y="208"/>
                    <a:pt x="0" y="464"/>
                  </a:cubicBezTo>
                  <a:cubicBezTo>
                    <a:pt x="0" y="833"/>
                    <a:pt x="0" y="833"/>
                    <a:pt x="0" y="833"/>
                  </a:cubicBezTo>
                  <a:cubicBezTo>
                    <a:pt x="152" y="833"/>
                    <a:pt x="152" y="833"/>
                    <a:pt x="152" y="833"/>
                  </a:cubicBezTo>
                  <a:cubicBezTo>
                    <a:pt x="152" y="464"/>
                    <a:pt x="152" y="464"/>
                    <a:pt x="152" y="464"/>
                  </a:cubicBezTo>
                  <a:cubicBezTo>
                    <a:pt x="152" y="292"/>
                    <a:pt x="292" y="152"/>
                    <a:pt x="464" y="152"/>
                  </a:cubicBezTo>
                  <a:cubicBezTo>
                    <a:pt x="547" y="152"/>
                    <a:pt x="624" y="184"/>
                    <a:pt x="683" y="242"/>
                  </a:cubicBezTo>
                  <a:cubicBezTo>
                    <a:pt x="741" y="299"/>
                    <a:pt x="774" y="376"/>
                    <a:pt x="776" y="458"/>
                  </a:cubicBezTo>
                  <a:cubicBezTo>
                    <a:pt x="776" y="541"/>
                    <a:pt x="776" y="541"/>
                    <a:pt x="776" y="541"/>
                  </a:cubicBezTo>
                  <a:cubicBezTo>
                    <a:pt x="689" y="541"/>
                    <a:pt x="689" y="541"/>
                    <a:pt x="689" y="541"/>
                  </a:cubicBezTo>
                  <a:cubicBezTo>
                    <a:pt x="852" y="823"/>
                    <a:pt x="852" y="823"/>
                    <a:pt x="852" y="823"/>
                  </a:cubicBezTo>
                  <a:lnTo>
                    <a:pt x="1015" y="54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050"/>
            </a:p>
          </p:txBody>
        </p: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1DC38031-C222-4565-AD96-F73F66F814E8}"/>
                </a:ext>
              </a:extLst>
            </p:cNvPr>
            <p:cNvSpPr txBox="1"/>
            <p:nvPr/>
          </p:nvSpPr>
          <p:spPr>
            <a:xfrm>
              <a:off x="1504929" y="3188728"/>
              <a:ext cx="1381125" cy="1171427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ctr"/>
              <a:r>
                <a:rPr lang="ky-KG" sz="1600" b="1" dirty="0">
                  <a:solidFill>
                    <a:srgbClr val="FF0000"/>
                  </a:solidFill>
                  <a:effectLst/>
                  <a:latin typeface="+mn-lt"/>
                  <a:ea typeface="Calibri" panose="020F0502020204030204" pitchFamily="34" charset="0"/>
                </a:rPr>
                <a:t>Информатиканын теориялык негиздери </a:t>
              </a:r>
              <a:r>
                <a:rPr lang="ky-KG" sz="1600" b="1" dirty="0">
                  <a:solidFill>
                    <a:srgbClr val="FF0000"/>
                  </a:solidFill>
                  <a:latin typeface="+mn-lt"/>
                </a:rPr>
                <a:t> </a:t>
              </a:r>
              <a:endParaRPr lang="en-US" sz="1600" b="1" dirty="0">
                <a:solidFill>
                  <a:srgbClr val="FF0000"/>
                </a:solidFill>
                <a:latin typeface="+mn-lt"/>
              </a:endParaRPr>
            </a:p>
          </p:txBody>
        </p:sp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84BF9BC9-0E4E-442A-9A7E-7BE9F969B416}"/>
                </a:ext>
              </a:extLst>
            </p:cNvPr>
            <p:cNvSpPr txBox="1"/>
            <p:nvPr/>
          </p:nvSpPr>
          <p:spPr>
            <a:xfrm>
              <a:off x="7120741" y="1963397"/>
              <a:ext cx="1491446" cy="585714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ctr"/>
              <a:r>
                <a:rPr lang="ky-KG" sz="1600" b="1" dirty="0">
                  <a:solidFill>
                    <a:srgbClr val="FF0000"/>
                  </a:solidFill>
                  <a:effectLst/>
                  <a:latin typeface="+mn-lt"/>
                  <a:ea typeface="Calibri" panose="020F0502020204030204" pitchFamily="34" charset="0"/>
                </a:rPr>
                <a:t>Санариптик сабаттуулук </a:t>
              </a:r>
              <a:r>
                <a:rPr lang="ky-KG" sz="1600" b="1" dirty="0">
                  <a:solidFill>
                    <a:srgbClr val="FF0000"/>
                  </a:solidFill>
                  <a:latin typeface="+mn-lt"/>
                </a:rPr>
                <a:t> </a:t>
              </a:r>
              <a:endParaRPr lang="en-US" sz="1600" b="1" dirty="0">
                <a:solidFill>
                  <a:srgbClr val="FF0000"/>
                </a:solidFill>
                <a:latin typeface="+mn-lt"/>
              </a:endParaRPr>
            </a:p>
          </p:txBody>
        </p:sp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607FBA46-02CA-46F3-899D-E75AF1865C42}"/>
                </a:ext>
              </a:extLst>
            </p:cNvPr>
            <p:cNvSpPr txBox="1"/>
            <p:nvPr/>
          </p:nvSpPr>
          <p:spPr>
            <a:xfrm>
              <a:off x="3404433" y="1494700"/>
              <a:ext cx="1547616" cy="1464283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ctr"/>
              <a:r>
                <a:rPr lang="ky-KG" sz="1600" b="1" dirty="0">
                  <a:solidFill>
                    <a:srgbClr val="FF0000"/>
                  </a:solidFill>
                  <a:effectLst/>
                  <a:latin typeface="+mn-lt"/>
                  <a:ea typeface="Calibri" panose="020F0502020204030204" pitchFamily="34" charset="0"/>
                </a:rPr>
                <a:t>Алгоритмдөө жана программа-лоонун негиздери </a:t>
              </a:r>
              <a:r>
                <a:rPr lang="ky-KG" sz="1600" b="1" dirty="0">
                  <a:solidFill>
                    <a:srgbClr val="FF0000"/>
                  </a:solidFill>
                  <a:latin typeface="+mn-lt"/>
                </a:rPr>
                <a:t> </a:t>
              </a:r>
              <a:endParaRPr lang="en-US" sz="1600" b="1" dirty="0">
                <a:solidFill>
                  <a:srgbClr val="FF0000"/>
                </a:solidFill>
                <a:latin typeface="+mn-lt"/>
              </a:endParaRPr>
            </a:p>
          </p:txBody>
        </p:sp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DCFC243E-485F-402C-839E-D0D2FE11612C}"/>
                </a:ext>
              </a:extLst>
            </p:cNvPr>
            <p:cNvSpPr txBox="1"/>
            <p:nvPr/>
          </p:nvSpPr>
          <p:spPr>
            <a:xfrm>
              <a:off x="8961730" y="3096456"/>
              <a:ext cx="1381125" cy="292856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ctr"/>
              <a:r>
                <a:rPr lang="ky-KG" sz="1600" b="1" dirty="0">
                  <a:solidFill>
                    <a:srgbClr val="FF0000"/>
                  </a:solidFill>
                  <a:latin typeface="+mn-lt"/>
                </a:rPr>
                <a:t>ИКТ</a:t>
              </a:r>
              <a:r>
                <a:rPr lang="ky-KG" sz="1600" b="1" dirty="0">
                  <a:latin typeface="+mn-lt"/>
                </a:rPr>
                <a:t> </a:t>
              </a:r>
              <a:endParaRPr lang="en-US" sz="1600" b="1" dirty="0">
                <a:latin typeface="+mn-lt"/>
              </a:endParaRPr>
            </a:p>
          </p:txBody>
        </p:sp>
        <p:sp>
          <p:nvSpPr>
            <p:cNvPr id="95" name="Freeform 2563">
              <a:extLst>
                <a:ext uri="{FF2B5EF4-FFF2-40B4-BE49-F238E27FC236}">
                  <a16:creationId xmlns:a16="http://schemas.microsoft.com/office/drawing/2014/main" id="{968B4965-52F4-4FE9-A4D0-43FEF1BB5B30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8511" y="2192336"/>
              <a:ext cx="420692" cy="420692"/>
            </a:xfrm>
            <a:custGeom>
              <a:avLst/>
              <a:gdLst>
                <a:gd name="T0" fmla="*/ 778 w 901"/>
                <a:gd name="T1" fmla="*/ 173 h 901"/>
                <a:gd name="T2" fmla="*/ 751 w 901"/>
                <a:gd name="T3" fmla="*/ 234 h 901"/>
                <a:gd name="T4" fmla="*/ 691 w 901"/>
                <a:gd name="T5" fmla="*/ 292 h 901"/>
                <a:gd name="T6" fmla="*/ 610 w 901"/>
                <a:gd name="T7" fmla="*/ 300 h 901"/>
                <a:gd name="T8" fmla="*/ 553 w 901"/>
                <a:gd name="T9" fmla="*/ 325 h 901"/>
                <a:gd name="T10" fmla="*/ 544 w 901"/>
                <a:gd name="T11" fmla="*/ 337 h 901"/>
                <a:gd name="T12" fmla="*/ 566 w 901"/>
                <a:gd name="T13" fmla="*/ 361 h 901"/>
                <a:gd name="T14" fmla="*/ 596 w 901"/>
                <a:gd name="T15" fmla="*/ 420 h 901"/>
                <a:gd name="T16" fmla="*/ 644 w 901"/>
                <a:gd name="T17" fmla="*/ 417 h 901"/>
                <a:gd name="T18" fmla="*/ 650 w 901"/>
                <a:gd name="T19" fmla="*/ 448 h 901"/>
                <a:gd name="T20" fmla="*/ 601 w 901"/>
                <a:gd name="T21" fmla="*/ 521 h 901"/>
                <a:gd name="T22" fmla="*/ 565 w 901"/>
                <a:gd name="T23" fmla="*/ 568 h 901"/>
                <a:gd name="T24" fmla="*/ 587 w 901"/>
                <a:gd name="T25" fmla="*/ 593 h 901"/>
                <a:gd name="T26" fmla="*/ 588 w 901"/>
                <a:gd name="T27" fmla="*/ 616 h 901"/>
                <a:gd name="T28" fmla="*/ 531 w 901"/>
                <a:gd name="T29" fmla="*/ 657 h 901"/>
                <a:gd name="T30" fmla="*/ 517 w 901"/>
                <a:gd name="T31" fmla="*/ 703 h 901"/>
                <a:gd name="T32" fmla="*/ 467 w 901"/>
                <a:gd name="T33" fmla="*/ 746 h 901"/>
                <a:gd name="T34" fmla="*/ 409 w 901"/>
                <a:gd name="T35" fmla="*/ 753 h 901"/>
                <a:gd name="T36" fmla="*/ 369 w 901"/>
                <a:gd name="T37" fmla="*/ 697 h 901"/>
                <a:gd name="T38" fmla="*/ 362 w 901"/>
                <a:gd name="T39" fmla="*/ 638 h 901"/>
                <a:gd name="T40" fmla="*/ 373 w 901"/>
                <a:gd name="T41" fmla="*/ 595 h 901"/>
                <a:gd name="T42" fmla="*/ 336 w 901"/>
                <a:gd name="T43" fmla="*/ 532 h 901"/>
                <a:gd name="T44" fmla="*/ 309 w 901"/>
                <a:gd name="T45" fmla="*/ 491 h 901"/>
                <a:gd name="T46" fmla="*/ 244 w 901"/>
                <a:gd name="T47" fmla="*/ 488 h 901"/>
                <a:gd name="T48" fmla="*/ 185 w 901"/>
                <a:gd name="T49" fmla="*/ 471 h 901"/>
                <a:gd name="T50" fmla="*/ 167 w 901"/>
                <a:gd name="T51" fmla="*/ 416 h 901"/>
                <a:gd name="T52" fmla="*/ 175 w 901"/>
                <a:gd name="T53" fmla="*/ 357 h 901"/>
                <a:gd name="T54" fmla="*/ 211 w 901"/>
                <a:gd name="T55" fmla="*/ 288 h 901"/>
                <a:gd name="T56" fmla="*/ 253 w 901"/>
                <a:gd name="T57" fmla="*/ 263 h 901"/>
                <a:gd name="T58" fmla="*/ 325 w 901"/>
                <a:gd name="T59" fmla="*/ 258 h 901"/>
                <a:gd name="T60" fmla="*/ 353 w 901"/>
                <a:gd name="T61" fmla="*/ 272 h 901"/>
                <a:gd name="T62" fmla="*/ 381 w 901"/>
                <a:gd name="T63" fmla="*/ 294 h 901"/>
                <a:gd name="T64" fmla="*/ 473 w 901"/>
                <a:gd name="T65" fmla="*/ 285 h 901"/>
                <a:gd name="T66" fmla="*/ 510 w 901"/>
                <a:gd name="T67" fmla="*/ 185 h 901"/>
                <a:gd name="T68" fmla="*/ 492 w 901"/>
                <a:gd name="T69" fmla="*/ 165 h 901"/>
                <a:gd name="T70" fmla="*/ 455 w 901"/>
                <a:gd name="T71" fmla="*/ 175 h 901"/>
                <a:gd name="T72" fmla="*/ 425 w 901"/>
                <a:gd name="T73" fmla="*/ 160 h 901"/>
                <a:gd name="T74" fmla="*/ 413 w 901"/>
                <a:gd name="T75" fmla="*/ 124 h 901"/>
                <a:gd name="T76" fmla="*/ 430 w 901"/>
                <a:gd name="T77" fmla="*/ 93 h 901"/>
                <a:gd name="T78" fmla="*/ 510 w 901"/>
                <a:gd name="T79" fmla="*/ 51 h 901"/>
                <a:gd name="T80" fmla="*/ 608 w 901"/>
                <a:gd name="T81" fmla="*/ 31 h 901"/>
                <a:gd name="T82" fmla="*/ 514 w 901"/>
                <a:gd name="T83" fmla="*/ 5 h 901"/>
                <a:gd name="T84" fmla="*/ 382 w 901"/>
                <a:gd name="T85" fmla="*/ 6 h 901"/>
                <a:gd name="T86" fmla="*/ 255 w 901"/>
                <a:gd name="T87" fmla="*/ 44 h 901"/>
                <a:gd name="T88" fmla="*/ 147 w 901"/>
                <a:gd name="T89" fmla="*/ 118 h 901"/>
                <a:gd name="T90" fmla="*/ 65 w 901"/>
                <a:gd name="T91" fmla="*/ 217 h 901"/>
                <a:gd name="T92" fmla="*/ 14 w 901"/>
                <a:gd name="T93" fmla="*/ 338 h 901"/>
                <a:gd name="T94" fmla="*/ 1 w 901"/>
                <a:gd name="T95" fmla="*/ 474 h 901"/>
                <a:gd name="T96" fmla="*/ 27 w 901"/>
                <a:gd name="T97" fmla="*/ 606 h 901"/>
                <a:gd name="T98" fmla="*/ 90 w 901"/>
                <a:gd name="T99" fmla="*/ 720 h 901"/>
                <a:gd name="T100" fmla="*/ 182 w 901"/>
                <a:gd name="T101" fmla="*/ 812 h 901"/>
                <a:gd name="T102" fmla="*/ 296 w 901"/>
                <a:gd name="T103" fmla="*/ 874 h 901"/>
                <a:gd name="T104" fmla="*/ 427 w 901"/>
                <a:gd name="T105" fmla="*/ 901 h 901"/>
                <a:gd name="T106" fmla="*/ 563 w 901"/>
                <a:gd name="T107" fmla="*/ 886 h 901"/>
                <a:gd name="T108" fmla="*/ 684 w 901"/>
                <a:gd name="T109" fmla="*/ 836 h 901"/>
                <a:gd name="T110" fmla="*/ 784 w 901"/>
                <a:gd name="T111" fmla="*/ 753 h 901"/>
                <a:gd name="T112" fmla="*/ 857 w 901"/>
                <a:gd name="T113" fmla="*/ 645 h 901"/>
                <a:gd name="T114" fmla="*/ 896 w 901"/>
                <a:gd name="T115" fmla="*/ 519 h 901"/>
                <a:gd name="T116" fmla="*/ 896 w 901"/>
                <a:gd name="T117" fmla="*/ 386 h 901"/>
                <a:gd name="T118" fmla="*/ 860 w 901"/>
                <a:gd name="T119" fmla="*/ 264 h 901"/>
                <a:gd name="T120" fmla="*/ 794 w 901"/>
                <a:gd name="T121" fmla="*/ 160 h 9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901" h="901">
                  <a:moveTo>
                    <a:pt x="781" y="144"/>
                  </a:moveTo>
                  <a:lnTo>
                    <a:pt x="781" y="148"/>
                  </a:lnTo>
                  <a:lnTo>
                    <a:pt x="781" y="150"/>
                  </a:lnTo>
                  <a:lnTo>
                    <a:pt x="781" y="158"/>
                  </a:lnTo>
                  <a:lnTo>
                    <a:pt x="779" y="165"/>
                  </a:lnTo>
                  <a:lnTo>
                    <a:pt x="778" y="173"/>
                  </a:lnTo>
                  <a:lnTo>
                    <a:pt x="775" y="183"/>
                  </a:lnTo>
                  <a:lnTo>
                    <a:pt x="772" y="192"/>
                  </a:lnTo>
                  <a:lnTo>
                    <a:pt x="768" y="203"/>
                  </a:lnTo>
                  <a:lnTo>
                    <a:pt x="763" y="213"/>
                  </a:lnTo>
                  <a:lnTo>
                    <a:pt x="757" y="224"/>
                  </a:lnTo>
                  <a:lnTo>
                    <a:pt x="751" y="234"/>
                  </a:lnTo>
                  <a:lnTo>
                    <a:pt x="744" y="245"/>
                  </a:lnTo>
                  <a:lnTo>
                    <a:pt x="735" y="255"/>
                  </a:lnTo>
                  <a:lnTo>
                    <a:pt x="725" y="264"/>
                  </a:lnTo>
                  <a:lnTo>
                    <a:pt x="716" y="274"/>
                  </a:lnTo>
                  <a:lnTo>
                    <a:pt x="703" y="283"/>
                  </a:lnTo>
                  <a:lnTo>
                    <a:pt x="691" y="292"/>
                  </a:lnTo>
                  <a:lnTo>
                    <a:pt x="678" y="300"/>
                  </a:lnTo>
                  <a:lnTo>
                    <a:pt x="664" y="296"/>
                  </a:lnTo>
                  <a:lnTo>
                    <a:pt x="650" y="295"/>
                  </a:lnTo>
                  <a:lnTo>
                    <a:pt x="636" y="295"/>
                  </a:lnTo>
                  <a:lnTo>
                    <a:pt x="622" y="297"/>
                  </a:lnTo>
                  <a:lnTo>
                    <a:pt x="610" y="300"/>
                  </a:lnTo>
                  <a:lnTo>
                    <a:pt x="598" y="303"/>
                  </a:lnTo>
                  <a:lnTo>
                    <a:pt x="587" y="306"/>
                  </a:lnTo>
                  <a:lnTo>
                    <a:pt x="576" y="311"/>
                  </a:lnTo>
                  <a:lnTo>
                    <a:pt x="567" y="315"/>
                  </a:lnTo>
                  <a:lnTo>
                    <a:pt x="559" y="321"/>
                  </a:lnTo>
                  <a:lnTo>
                    <a:pt x="553" y="325"/>
                  </a:lnTo>
                  <a:lnTo>
                    <a:pt x="547" y="328"/>
                  </a:lnTo>
                  <a:lnTo>
                    <a:pt x="544" y="332"/>
                  </a:lnTo>
                  <a:lnTo>
                    <a:pt x="543" y="335"/>
                  </a:lnTo>
                  <a:lnTo>
                    <a:pt x="543" y="336"/>
                  </a:lnTo>
                  <a:lnTo>
                    <a:pt x="543" y="336"/>
                  </a:lnTo>
                  <a:lnTo>
                    <a:pt x="544" y="337"/>
                  </a:lnTo>
                  <a:lnTo>
                    <a:pt x="545" y="337"/>
                  </a:lnTo>
                  <a:lnTo>
                    <a:pt x="548" y="338"/>
                  </a:lnTo>
                  <a:lnTo>
                    <a:pt x="553" y="340"/>
                  </a:lnTo>
                  <a:lnTo>
                    <a:pt x="556" y="344"/>
                  </a:lnTo>
                  <a:lnTo>
                    <a:pt x="559" y="349"/>
                  </a:lnTo>
                  <a:lnTo>
                    <a:pt x="566" y="361"/>
                  </a:lnTo>
                  <a:lnTo>
                    <a:pt x="571" y="375"/>
                  </a:lnTo>
                  <a:lnTo>
                    <a:pt x="580" y="401"/>
                  </a:lnTo>
                  <a:lnTo>
                    <a:pt x="583" y="413"/>
                  </a:lnTo>
                  <a:lnTo>
                    <a:pt x="587" y="416"/>
                  </a:lnTo>
                  <a:lnTo>
                    <a:pt x="591" y="419"/>
                  </a:lnTo>
                  <a:lnTo>
                    <a:pt x="596" y="420"/>
                  </a:lnTo>
                  <a:lnTo>
                    <a:pt x="600" y="421"/>
                  </a:lnTo>
                  <a:lnTo>
                    <a:pt x="610" y="421"/>
                  </a:lnTo>
                  <a:lnTo>
                    <a:pt x="619" y="420"/>
                  </a:lnTo>
                  <a:lnTo>
                    <a:pt x="634" y="415"/>
                  </a:lnTo>
                  <a:lnTo>
                    <a:pt x="640" y="413"/>
                  </a:lnTo>
                  <a:lnTo>
                    <a:pt x="644" y="417"/>
                  </a:lnTo>
                  <a:lnTo>
                    <a:pt x="647" y="422"/>
                  </a:lnTo>
                  <a:lnTo>
                    <a:pt x="650" y="427"/>
                  </a:lnTo>
                  <a:lnTo>
                    <a:pt x="651" y="432"/>
                  </a:lnTo>
                  <a:lnTo>
                    <a:pt x="651" y="437"/>
                  </a:lnTo>
                  <a:lnTo>
                    <a:pt x="651" y="443"/>
                  </a:lnTo>
                  <a:lnTo>
                    <a:pt x="650" y="448"/>
                  </a:lnTo>
                  <a:lnTo>
                    <a:pt x="648" y="454"/>
                  </a:lnTo>
                  <a:lnTo>
                    <a:pt x="643" y="465"/>
                  </a:lnTo>
                  <a:lnTo>
                    <a:pt x="636" y="477"/>
                  </a:lnTo>
                  <a:lnTo>
                    <a:pt x="629" y="488"/>
                  </a:lnTo>
                  <a:lnTo>
                    <a:pt x="620" y="499"/>
                  </a:lnTo>
                  <a:lnTo>
                    <a:pt x="601" y="521"/>
                  </a:lnTo>
                  <a:lnTo>
                    <a:pt x="582" y="540"/>
                  </a:lnTo>
                  <a:lnTo>
                    <a:pt x="576" y="547"/>
                  </a:lnTo>
                  <a:lnTo>
                    <a:pt x="569" y="554"/>
                  </a:lnTo>
                  <a:lnTo>
                    <a:pt x="566" y="559"/>
                  </a:lnTo>
                  <a:lnTo>
                    <a:pt x="565" y="564"/>
                  </a:lnTo>
                  <a:lnTo>
                    <a:pt x="565" y="568"/>
                  </a:lnTo>
                  <a:lnTo>
                    <a:pt x="566" y="572"/>
                  </a:lnTo>
                  <a:lnTo>
                    <a:pt x="568" y="574"/>
                  </a:lnTo>
                  <a:lnTo>
                    <a:pt x="571" y="577"/>
                  </a:lnTo>
                  <a:lnTo>
                    <a:pt x="578" y="584"/>
                  </a:lnTo>
                  <a:lnTo>
                    <a:pt x="585" y="589"/>
                  </a:lnTo>
                  <a:lnTo>
                    <a:pt x="587" y="593"/>
                  </a:lnTo>
                  <a:lnTo>
                    <a:pt x="590" y="596"/>
                  </a:lnTo>
                  <a:lnTo>
                    <a:pt x="591" y="599"/>
                  </a:lnTo>
                  <a:lnTo>
                    <a:pt x="592" y="602"/>
                  </a:lnTo>
                  <a:lnTo>
                    <a:pt x="592" y="607"/>
                  </a:lnTo>
                  <a:lnTo>
                    <a:pt x="590" y="611"/>
                  </a:lnTo>
                  <a:lnTo>
                    <a:pt x="588" y="616"/>
                  </a:lnTo>
                  <a:lnTo>
                    <a:pt x="583" y="621"/>
                  </a:lnTo>
                  <a:lnTo>
                    <a:pt x="572" y="631"/>
                  </a:lnTo>
                  <a:lnTo>
                    <a:pt x="563" y="639"/>
                  </a:lnTo>
                  <a:lnTo>
                    <a:pt x="553" y="645"/>
                  </a:lnTo>
                  <a:lnTo>
                    <a:pt x="544" y="651"/>
                  </a:lnTo>
                  <a:lnTo>
                    <a:pt x="531" y="657"/>
                  </a:lnTo>
                  <a:lnTo>
                    <a:pt x="526" y="659"/>
                  </a:lnTo>
                  <a:lnTo>
                    <a:pt x="526" y="667"/>
                  </a:lnTo>
                  <a:lnTo>
                    <a:pt x="525" y="676"/>
                  </a:lnTo>
                  <a:lnTo>
                    <a:pt x="524" y="683"/>
                  </a:lnTo>
                  <a:lnTo>
                    <a:pt x="522" y="690"/>
                  </a:lnTo>
                  <a:lnTo>
                    <a:pt x="517" y="703"/>
                  </a:lnTo>
                  <a:lnTo>
                    <a:pt x="511" y="714"/>
                  </a:lnTo>
                  <a:lnTo>
                    <a:pt x="504" y="722"/>
                  </a:lnTo>
                  <a:lnTo>
                    <a:pt x="495" y="730"/>
                  </a:lnTo>
                  <a:lnTo>
                    <a:pt x="487" y="737"/>
                  </a:lnTo>
                  <a:lnTo>
                    <a:pt x="477" y="742"/>
                  </a:lnTo>
                  <a:lnTo>
                    <a:pt x="467" y="746"/>
                  </a:lnTo>
                  <a:lnTo>
                    <a:pt x="457" y="749"/>
                  </a:lnTo>
                  <a:lnTo>
                    <a:pt x="447" y="751"/>
                  </a:lnTo>
                  <a:lnTo>
                    <a:pt x="438" y="752"/>
                  </a:lnTo>
                  <a:lnTo>
                    <a:pt x="423" y="753"/>
                  </a:lnTo>
                  <a:lnTo>
                    <a:pt x="413" y="753"/>
                  </a:lnTo>
                  <a:lnTo>
                    <a:pt x="409" y="753"/>
                  </a:lnTo>
                  <a:lnTo>
                    <a:pt x="405" y="750"/>
                  </a:lnTo>
                  <a:lnTo>
                    <a:pt x="401" y="747"/>
                  </a:lnTo>
                  <a:lnTo>
                    <a:pt x="396" y="741"/>
                  </a:lnTo>
                  <a:lnTo>
                    <a:pt x="386" y="729"/>
                  </a:lnTo>
                  <a:lnTo>
                    <a:pt x="378" y="714"/>
                  </a:lnTo>
                  <a:lnTo>
                    <a:pt x="369" y="697"/>
                  </a:lnTo>
                  <a:lnTo>
                    <a:pt x="362" y="682"/>
                  </a:lnTo>
                  <a:lnTo>
                    <a:pt x="358" y="668"/>
                  </a:lnTo>
                  <a:lnTo>
                    <a:pt x="356" y="659"/>
                  </a:lnTo>
                  <a:lnTo>
                    <a:pt x="357" y="652"/>
                  </a:lnTo>
                  <a:lnTo>
                    <a:pt x="359" y="645"/>
                  </a:lnTo>
                  <a:lnTo>
                    <a:pt x="362" y="638"/>
                  </a:lnTo>
                  <a:lnTo>
                    <a:pt x="365" y="631"/>
                  </a:lnTo>
                  <a:lnTo>
                    <a:pt x="369" y="623"/>
                  </a:lnTo>
                  <a:lnTo>
                    <a:pt x="372" y="617"/>
                  </a:lnTo>
                  <a:lnTo>
                    <a:pt x="374" y="609"/>
                  </a:lnTo>
                  <a:lnTo>
                    <a:pt x="375" y="602"/>
                  </a:lnTo>
                  <a:lnTo>
                    <a:pt x="373" y="595"/>
                  </a:lnTo>
                  <a:lnTo>
                    <a:pt x="369" y="586"/>
                  </a:lnTo>
                  <a:lnTo>
                    <a:pt x="363" y="576"/>
                  </a:lnTo>
                  <a:lnTo>
                    <a:pt x="356" y="567"/>
                  </a:lnTo>
                  <a:lnTo>
                    <a:pt x="342" y="552"/>
                  </a:lnTo>
                  <a:lnTo>
                    <a:pt x="337" y="545"/>
                  </a:lnTo>
                  <a:lnTo>
                    <a:pt x="336" y="532"/>
                  </a:lnTo>
                  <a:lnTo>
                    <a:pt x="335" y="521"/>
                  </a:lnTo>
                  <a:lnTo>
                    <a:pt x="331" y="512"/>
                  </a:lnTo>
                  <a:lnTo>
                    <a:pt x="327" y="504"/>
                  </a:lnTo>
                  <a:lnTo>
                    <a:pt x="323" y="499"/>
                  </a:lnTo>
                  <a:lnTo>
                    <a:pt x="316" y="495"/>
                  </a:lnTo>
                  <a:lnTo>
                    <a:pt x="309" y="491"/>
                  </a:lnTo>
                  <a:lnTo>
                    <a:pt x="302" y="489"/>
                  </a:lnTo>
                  <a:lnTo>
                    <a:pt x="293" y="487"/>
                  </a:lnTo>
                  <a:lnTo>
                    <a:pt x="284" y="487"/>
                  </a:lnTo>
                  <a:lnTo>
                    <a:pt x="275" y="487"/>
                  </a:lnTo>
                  <a:lnTo>
                    <a:pt x="265" y="487"/>
                  </a:lnTo>
                  <a:lnTo>
                    <a:pt x="244" y="488"/>
                  </a:lnTo>
                  <a:lnTo>
                    <a:pt x="223" y="489"/>
                  </a:lnTo>
                  <a:lnTo>
                    <a:pt x="214" y="488"/>
                  </a:lnTo>
                  <a:lnTo>
                    <a:pt x="205" y="486"/>
                  </a:lnTo>
                  <a:lnTo>
                    <a:pt x="197" y="481"/>
                  </a:lnTo>
                  <a:lnTo>
                    <a:pt x="190" y="477"/>
                  </a:lnTo>
                  <a:lnTo>
                    <a:pt x="185" y="471"/>
                  </a:lnTo>
                  <a:lnTo>
                    <a:pt x="180" y="465"/>
                  </a:lnTo>
                  <a:lnTo>
                    <a:pt x="177" y="458"/>
                  </a:lnTo>
                  <a:lnTo>
                    <a:pt x="174" y="450"/>
                  </a:lnTo>
                  <a:lnTo>
                    <a:pt x="169" y="437"/>
                  </a:lnTo>
                  <a:lnTo>
                    <a:pt x="167" y="425"/>
                  </a:lnTo>
                  <a:lnTo>
                    <a:pt x="167" y="416"/>
                  </a:lnTo>
                  <a:lnTo>
                    <a:pt x="166" y="413"/>
                  </a:lnTo>
                  <a:lnTo>
                    <a:pt x="167" y="408"/>
                  </a:lnTo>
                  <a:lnTo>
                    <a:pt x="168" y="392"/>
                  </a:lnTo>
                  <a:lnTo>
                    <a:pt x="169" y="381"/>
                  </a:lnTo>
                  <a:lnTo>
                    <a:pt x="172" y="370"/>
                  </a:lnTo>
                  <a:lnTo>
                    <a:pt x="175" y="357"/>
                  </a:lnTo>
                  <a:lnTo>
                    <a:pt x="178" y="344"/>
                  </a:lnTo>
                  <a:lnTo>
                    <a:pt x="184" y="330"/>
                  </a:lnTo>
                  <a:lnTo>
                    <a:pt x="189" y="317"/>
                  </a:lnTo>
                  <a:lnTo>
                    <a:pt x="197" y="305"/>
                  </a:lnTo>
                  <a:lnTo>
                    <a:pt x="207" y="293"/>
                  </a:lnTo>
                  <a:lnTo>
                    <a:pt x="211" y="288"/>
                  </a:lnTo>
                  <a:lnTo>
                    <a:pt x="218" y="282"/>
                  </a:lnTo>
                  <a:lnTo>
                    <a:pt x="223" y="278"/>
                  </a:lnTo>
                  <a:lnTo>
                    <a:pt x="230" y="273"/>
                  </a:lnTo>
                  <a:lnTo>
                    <a:pt x="237" y="270"/>
                  </a:lnTo>
                  <a:lnTo>
                    <a:pt x="244" y="267"/>
                  </a:lnTo>
                  <a:lnTo>
                    <a:pt x="253" y="263"/>
                  </a:lnTo>
                  <a:lnTo>
                    <a:pt x="261" y="261"/>
                  </a:lnTo>
                  <a:lnTo>
                    <a:pt x="277" y="259"/>
                  </a:lnTo>
                  <a:lnTo>
                    <a:pt x="293" y="257"/>
                  </a:lnTo>
                  <a:lnTo>
                    <a:pt x="305" y="256"/>
                  </a:lnTo>
                  <a:lnTo>
                    <a:pt x="316" y="257"/>
                  </a:lnTo>
                  <a:lnTo>
                    <a:pt x="325" y="258"/>
                  </a:lnTo>
                  <a:lnTo>
                    <a:pt x="332" y="259"/>
                  </a:lnTo>
                  <a:lnTo>
                    <a:pt x="339" y="261"/>
                  </a:lnTo>
                  <a:lnTo>
                    <a:pt x="345" y="263"/>
                  </a:lnTo>
                  <a:lnTo>
                    <a:pt x="348" y="267"/>
                  </a:lnTo>
                  <a:lnTo>
                    <a:pt x="351" y="269"/>
                  </a:lnTo>
                  <a:lnTo>
                    <a:pt x="353" y="272"/>
                  </a:lnTo>
                  <a:lnTo>
                    <a:pt x="354" y="274"/>
                  </a:lnTo>
                  <a:lnTo>
                    <a:pt x="356" y="279"/>
                  </a:lnTo>
                  <a:lnTo>
                    <a:pt x="356" y="280"/>
                  </a:lnTo>
                  <a:lnTo>
                    <a:pt x="363" y="286"/>
                  </a:lnTo>
                  <a:lnTo>
                    <a:pt x="372" y="291"/>
                  </a:lnTo>
                  <a:lnTo>
                    <a:pt x="381" y="294"/>
                  </a:lnTo>
                  <a:lnTo>
                    <a:pt x="390" y="296"/>
                  </a:lnTo>
                  <a:lnTo>
                    <a:pt x="401" y="297"/>
                  </a:lnTo>
                  <a:lnTo>
                    <a:pt x="411" y="297"/>
                  </a:lnTo>
                  <a:lnTo>
                    <a:pt x="421" y="296"/>
                  </a:lnTo>
                  <a:lnTo>
                    <a:pt x="432" y="294"/>
                  </a:lnTo>
                  <a:lnTo>
                    <a:pt x="473" y="285"/>
                  </a:lnTo>
                  <a:lnTo>
                    <a:pt x="507" y="280"/>
                  </a:lnTo>
                  <a:lnTo>
                    <a:pt x="510" y="260"/>
                  </a:lnTo>
                  <a:lnTo>
                    <a:pt x="512" y="216"/>
                  </a:lnTo>
                  <a:lnTo>
                    <a:pt x="512" y="205"/>
                  </a:lnTo>
                  <a:lnTo>
                    <a:pt x="511" y="194"/>
                  </a:lnTo>
                  <a:lnTo>
                    <a:pt x="510" y="185"/>
                  </a:lnTo>
                  <a:lnTo>
                    <a:pt x="507" y="176"/>
                  </a:lnTo>
                  <a:lnTo>
                    <a:pt x="504" y="170"/>
                  </a:lnTo>
                  <a:lnTo>
                    <a:pt x="500" y="166"/>
                  </a:lnTo>
                  <a:lnTo>
                    <a:pt x="498" y="165"/>
                  </a:lnTo>
                  <a:lnTo>
                    <a:pt x="495" y="165"/>
                  </a:lnTo>
                  <a:lnTo>
                    <a:pt x="492" y="165"/>
                  </a:lnTo>
                  <a:lnTo>
                    <a:pt x="489" y="166"/>
                  </a:lnTo>
                  <a:lnTo>
                    <a:pt x="481" y="170"/>
                  </a:lnTo>
                  <a:lnTo>
                    <a:pt x="474" y="172"/>
                  </a:lnTo>
                  <a:lnTo>
                    <a:pt x="468" y="174"/>
                  </a:lnTo>
                  <a:lnTo>
                    <a:pt x="461" y="175"/>
                  </a:lnTo>
                  <a:lnTo>
                    <a:pt x="455" y="175"/>
                  </a:lnTo>
                  <a:lnTo>
                    <a:pt x="449" y="174"/>
                  </a:lnTo>
                  <a:lnTo>
                    <a:pt x="444" y="173"/>
                  </a:lnTo>
                  <a:lnTo>
                    <a:pt x="438" y="171"/>
                  </a:lnTo>
                  <a:lnTo>
                    <a:pt x="433" y="168"/>
                  </a:lnTo>
                  <a:lnTo>
                    <a:pt x="428" y="164"/>
                  </a:lnTo>
                  <a:lnTo>
                    <a:pt x="425" y="160"/>
                  </a:lnTo>
                  <a:lnTo>
                    <a:pt x="421" y="155"/>
                  </a:lnTo>
                  <a:lnTo>
                    <a:pt x="418" y="150"/>
                  </a:lnTo>
                  <a:lnTo>
                    <a:pt x="416" y="143"/>
                  </a:lnTo>
                  <a:lnTo>
                    <a:pt x="414" y="137"/>
                  </a:lnTo>
                  <a:lnTo>
                    <a:pt x="413" y="129"/>
                  </a:lnTo>
                  <a:lnTo>
                    <a:pt x="413" y="124"/>
                  </a:lnTo>
                  <a:lnTo>
                    <a:pt x="414" y="118"/>
                  </a:lnTo>
                  <a:lnTo>
                    <a:pt x="415" y="112"/>
                  </a:lnTo>
                  <a:lnTo>
                    <a:pt x="418" y="108"/>
                  </a:lnTo>
                  <a:lnTo>
                    <a:pt x="422" y="103"/>
                  </a:lnTo>
                  <a:lnTo>
                    <a:pt x="425" y="98"/>
                  </a:lnTo>
                  <a:lnTo>
                    <a:pt x="430" y="93"/>
                  </a:lnTo>
                  <a:lnTo>
                    <a:pt x="436" y="88"/>
                  </a:lnTo>
                  <a:lnTo>
                    <a:pt x="448" y="79"/>
                  </a:lnTo>
                  <a:lnTo>
                    <a:pt x="462" y="72"/>
                  </a:lnTo>
                  <a:lnTo>
                    <a:pt x="477" y="64"/>
                  </a:lnTo>
                  <a:lnTo>
                    <a:pt x="493" y="57"/>
                  </a:lnTo>
                  <a:lnTo>
                    <a:pt x="510" y="51"/>
                  </a:lnTo>
                  <a:lnTo>
                    <a:pt x="526" y="45"/>
                  </a:lnTo>
                  <a:lnTo>
                    <a:pt x="543" y="41"/>
                  </a:lnTo>
                  <a:lnTo>
                    <a:pt x="558" y="38"/>
                  </a:lnTo>
                  <a:lnTo>
                    <a:pt x="583" y="32"/>
                  </a:lnTo>
                  <a:lnTo>
                    <a:pt x="601" y="30"/>
                  </a:lnTo>
                  <a:lnTo>
                    <a:pt x="608" y="31"/>
                  </a:lnTo>
                  <a:lnTo>
                    <a:pt x="614" y="31"/>
                  </a:lnTo>
                  <a:lnTo>
                    <a:pt x="594" y="24"/>
                  </a:lnTo>
                  <a:lnTo>
                    <a:pt x="575" y="18"/>
                  </a:lnTo>
                  <a:lnTo>
                    <a:pt x="555" y="12"/>
                  </a:lnTo>
                  <a:lnTo>
                    <a:pt x="535" y="8"/>
                  </a:lnTo>
                  <a:lnTo>
                    <a:pt x="514" y="5"/>
                  </a:lnTo>
                  <a:lnTo>
                    <a:pt x="493" y="2"/>
                  </a:lnTo>
                  <a:lnTo>
                    <a:pt x="472" y="1"/>
                  </a:lnTo>
                  <a:lnTo>
                    <a:pt x="450" y="0"/>
                  </a:lnTo>
                  <a:lnTo>
                    <a:pt x="427" y="1"/>
                  </a:lnTo>
                  <a:lnTo>
                    <a:pt x="405" y="2"/>
                  </a:lnTo>
                  <a:lnTo>
                    <a:pt x="382" y="6"/>
                  </a:lnTo>
                  <a:lnTo>
                    <a:pt x="360" y="9"/>
                  </a:lnTo>
                  <a:lnTo>
                    <a:pt x="338" y="15"/>
                  </a:lnTo>
                  <a:lnTo>
                    <a:pt x="317" y="21"/>
                  </a:lnTo>
                  <a:lnTo>
                    <a:pt x="296" y="28"/>
                  </a:lnTo>
                  <a:lnTo>
                    <a:pt x="275" y="35"/>
                  </a:lnTo>
                  <a:lnTo>
                    <a:pt x="255" y="44"/>
                  </a:lnTo>
                  <a:lnTo>
                    <a:pt x="236" y="55"/>
                  </a:lnTo>
                  <a:lnTo>
                    <a:pt x="217" y="65"/>
                  </a:lnTo>
                  <a:lnTo>
                    <a:pt x="199" y="77"/>
                  </a:lnTo>
                  <a:lnTo>
                    <a:pt x="182" y="89"/>
                  </a:lnTo>
                  <a:lnTo>
                    <a:pt x="164" y="104"/>
                  </a:lnTo>
                  <a:lnTo>
                    <a:pt x="147" y="118"/>
                  </a:lnTo>
                  <a:lnTo>
                    <a:pt x="132" y="132"/>
                  </a:lnTo>
                  <a:lnTo>
                    <a:pt x="118" y="148"/>
                  </a:lnTo>
                  <a:lnTo>
                    <a:pt x="103" y="164"/>
                  </a:lnTo>
                  <a:lnTo>
                    <a:pt x="90" y="182"/>
                  </a:lnTo>
                  <a:lnTo>
                    <a:pt x="77" y="199"/>
                  </a:lnTo>
                  <a:lnTo>
                    <a:pt x="65" y="217"/>
                  </a:lnTo>
                  <a:lnTo>
                    <a:pt x="55" y="236"/>
                  </a:lnTo>
                  <a:lnTo>
                    <a:pt x="45" y="256"/>
                  </a:lnTo>
                  <a:lnTo>
                    <a:pt x="35" y="275"/>
                  </a:lnTo>
                  <a:lnTo>
                    <a:pt x="27" y="296"/>
                  </a:lnTo>
                  <a:lnTo>
                    <a:pt x="21" y="317"/>
                  </a:lnTo>
                  <a:lnTo>
                    <a:pt x="14" y="338"/>
                  </a:lnTo>
                  <a:lnTo>
                    <a:pt x="9" y="360"/>
                  </a:lnTo>
                  <a:lnTo>
                    <a:pt x="5" y="382"/>
                  </a:lnTo>
                  <a:lnTo>
                    <a:pt x="2" y="404"/>
                  </a:lnTo>
                  <a:lnTo>
                    <a:pt x="1" y="427"/>
                  </a:lnTo>
                  <a:lnTo>
                    <a:pt x="0" y="450"/>
                  </a:lnTo>
                  <a:lnTo>
                    <a:pt x="1" y="474"/>
                  </a:lnTo>
                  <a:lnTo>
                    <a:pt x="2" y="497"/>
                  </a:lnTo>
                  <a:lnTo>
                    <a:pt x="5" y="519"/>
                  </a:lnTo>
                  <a:lnTo>
                    <a:pt x="10" y="542"/>
                  </a:lnTo>
                  <a:lnTo>
                    <a:pt x="14" y="563"/>
                  </a:lnTo>
                  <a:lnTo>
                    <a:pt x="21" y="585"/>
                  </a:lnTo>
                  <a:lnTo>
                    <a:pt x="27" y="606"/>
                  </a:lnTo>
                  <a:lnTo>
                    <a:pt x="35" y="626"/>
                  </a:lnTo>
                  <a:lnTo>
                    <a:pt x="45" y="645"/>
                  </a:lnTo>
                  <a:lnTo>
                    <a:pt x="55" y="665"/>
                  </a:lnTo>
                  <a:lnTo>
                    <a:pt x="65" y="684"/>
                  </a:lnTo>
                  <a:lnTo>
                    <a:pt x="77" y="703"/>
                  </a:lnTo>
                  <a:lnTo>
                    <a:pt x="90" y="720"/>
                  </a:lnTo>
                  <a:lnTo>
                    <a:pt x="103" y="737"/>
                  </a:lnTo>
                  <a:lnTo>
                    <a:pt x="118" y="753"/>
                  </a:lnTo>
                  <a:lnTo>
                    <a:pt x="132" y="769"/>
                  </a:lnTo>
                  <a:lnTo>
                    <a:pt x="147" y="784"/>
                  </a:lnTo>
                  <a:lnTo>
                    <a:pt x="164" y="798"/>
                  </a:lnTo>
                  <a:lnTo>
                    <a:pt x="182" y="812"/>
                  </a:lnTo>
                  <a:lnTo>
                    <a:pt x="199" y="824"/>
                  </a:lnTo>
                  <a:lnTo>
                    <a:pt x="217" y="836"/>
                  </a:lnTo>
                  <a:lnTo>
                    <a:pt x="236" y="847"/>
                  </a:lnTo>
                  <a:lnTo>
                    <a:pt x="255" y="857"/>
                  </a:lnTo>
                  <a:lnTo>
                    <a:pt x="275" y="866"/>
                  </a:lnTo>
                  <a:lnTo>
                    <a:pt x="296" y="874"/>
                  </a:lnTo>
                  <a:lnTo>
                    <a:pt x="317" y="881"/>
                  </a:lnTo>
                  <a:lnTo>
                    <a:pt x="338" y="886"/>
                  </a:lnTo>
                  <a:lnTo>
                    <a:pt x="360" y="892"/>
                  </a:lnTo>
                  <a:lnTo>
                    <a:pt x="382" y="896"/>
                  </a:lnTo>
                  <a:lnTo>
                    <a:pt x="405" y="899"/>
                  </a:lnTo>
                  <a:lnTo>
                    <a:pt x="427" y="901"/>
                  </a:lnTo>
                  <a:lnTo>
                    <a:pt x="450" y="901"/>
                  </a:lnTo>
                  <a:lnTo>
                    <a:pt x="473" y="901"/>
                  </a:lnTo>
                  <a:lnTo>
                    <a:pt x="496" y="899"/>
                  </a:lnTo>
                  <a:lnTo>
                    <a:pt x="520" y="896"/>
                  </a:lnTo>
                  <a:lnTo>
                    <a:pt x="542" y="892"/>
                  </a:lnTo>
                  <a:lnTo>
                    <a:pt x="563" y="886"/>
                  </a:lnTo>
                  <a:lnTo>
                    <a:pt x="585" y="881"/>
                  </a:lnTo>
                  <a:lnTo>
                    <a:pt x="605" y="874"/>
                  </a:lnTo>
                  <a:lnTo>
                    <a:pt x="625" y="866"/>
                  </a:lnTo>
                  <a:lnTo>
                    <a:pt x="646" y="857"/>
                  </a:lnTo>
                  <a:lnTo>
                    <a:pt x="665" y="847"/>
                  </a:lnTo>
                  <a:lnTo>
                    <a:pt x="684" y="836"/>
                  </a:lnTo>
                  <a:lnTo>
                    <a:pt x="702" y="824"/>
                  </a:lnTo>
                  <a:lnTo>
                    <a:pt x="720" y="812"/>
                  </a:lnTo>
                  <a:lnTo>
                    <a:pt x="737" y="798"/>
                  </a:lnTo>
                  <a:lnTo>
                    <a:pt x="753" y="784"/>
                  </a:lnTo>
                  <a:lnTo>
                    <a:pt x="768" y="769"/>
                  </a:lnTo>
                  <a:lnTo>
                    <a:pt x="784" y="753"/>
                  </a:lnTo>
                  <a:lnTo>
                    <a:pt x="798" y="737"/>
                  </a:lnTo>
                  <a:lnTo>
                    <a:pt x="811" y="720"/>
                  </a:lnTo>
                  <a:lnTo>
                    <a:pt x="823" y="703"/>
                  </a:lnTo>
                  <a:lnTo>
                    <a:pt x="836" y="684"/>
                  </a:lnTo>
                  <a:lnTo>
                    <a:pt x="847" y="665"/>
                  </a:lnTo>
                  <a:lnTo>
                    <a:pt x="857" y="645"/>
                  </a:lnTo>
                  <a:lnTo>
                    <a:pt x="865" y="626"/>
                  </a:lnTo>
                  <a:lnTo>
                    <a:pt x="874" y="606"/>
                  </a:lnTo>
                  <a:lnTo>
                    <a:pt x="881" y="585"/>
                  </a:lnTo>
                  <a:lnTo>
                    <a:pt x="887" y="563"/>
                  </a:lnTo>
                  <a:lnTo>
                    <a:pt x="892" y="542"/>
                  </a:lnTo>
                  <a:lnTo>
                    <a:pt x="896" y="519"/>
                  </a:lnTo>
                  <a:lnTo>
                    <a:pt x="898" y="497"/>
                  </a:lnTo>
                  <a:lnTo>
                    <a:pt x="901" y="474"/>
                  </a:lnTo>
                  <a:lnTo>
                    <a:pt x="901" y="450"/>
                  </a:lnTo>
                  <a:lnTo>
                    <a:pt x="901" y="428"/>
                  </a:lnTo>
                  <a:lnTo>
                    <a:pt x="899" y="406"/>
                  </a:lnTo>
                  <a:lnTo>
                    <a:pt x="896" y="386"/>
                  </a:lnTo>
                  <a:lnTo>
                    <a:pt x="893" y="365"/>
                  </a:lnTo>
                  <a:lnTo>
                    <a:pt x="888" y="344"/>
                  </a:lnTo>
                  <a:lnTo>
                    <a:pt x="883" y="323"/>
                  </a:lnTo>
                  <a:lnTo>
                    <a:pt x="876" y="303"/>
                  </a:lnTo>
                  <a:lnTo>
                    <a:pt x="869" y="283"/>
                  </a:lnTo>
                  <a:lnTo>
                    <a:pt x="860" y="264"/>
                  </a:lnTo>
                  <a:lnTo>
                    <a:pt x="851" y="246"/>
                  </a:lnTo>
                  <a:lnTo>
                    <a:pt x="841" y="227"/>
                  </a:lnTo>
                  <a:lnTo>
                    <a:pt x="830" y="209"/>
                  </a:lnTo>
                  <a:lnTo>
                    <a:pt x="819" y="192"/>
                  </a:lnTo>
                  <a:lnTo>
                    <a:pt x="807" y="175"/>
                  </a:lnTo>
                  <a:lnTo>
                    <a:pt x="794" y="160"/>
                  </a:lnTo>
                  <a:lnTo>
                    <a:pt x="781" y="144"/>
                  </a:lnTo>
                  <a:lnTo>
                    <a:pt x="781" y="14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050"/>
            </a:p>
          </p:txBody>
        </p:sp>
        <p:grpSp>
          <p:nvGrpSpPr>
            <p:cNvPr id="96" name="Group 95">
              <a:extLst>
                <a:ext uri="{FF2B5EF4-FFF2-40B4-BE49-F238E27FC236}">
                  <a16:creationId xmlns:a16="http://schemas.microsoft.com/office/drawing/2014/main" id="{18F43441-415F-425E-B8E7-FD231E540D30}"/>
                </a:ext>
              </a:extLst>
            </p:cNvPr>
            <p:cNvGrpSpPr/>
            <p:nvPr/>
          </p:nvGrpSpPr>
          <p:grpSpPr>
            <a:xfrm>
              <a:off x="3912279" y="3720983"/>
              <a:ext cx="411395" cy="411396"/>
              <a:chOff x="11606213" y="5354638"/>
              <a:chExt cx="280987" cy="280988"/>
            </a:xfrm>
            <a:solidFill>
              <a:schemeClr val="bg1"/>
            </a:solidFill>
          </p:grpSpPr>
          <p:sp>
            <p:nvSpPr>
              <p:cNvPr id="97" name="Freeform 3448">
                <a:extLst>
                  <a:ext uri="{FF2B5EF4-FFF2-40B4-BE49-F238E27FC236}">
                    <a16:creationId xmlns:a16="http://schemas.microsoft.com/office/drawing/2014/main" id="{E094B64C-FF8E-405D-BF8A-528CA55868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606213" y="5392738"/>
                <a:ext cx="128587" cy="90488"/>
              </a:xfrm>
              <a:custGeom>
                <a:avLst/>
                <a:gdLst>
                  <a:gd name="T0" fmla="*/ 325 w 325"/>
                  <a:gd name="T1" fmla="*/ 206 h 230"/>
                  <a:gd name="T2" fmla="*/ 324 w 325"/>
                  <a:gd name="T3" fmla="*/ 197 h 230"/>
                  <a:gd name="T4" fmla="*/ 321 w 325"/>
                  <a:gd name="T5" fmla="*/ 189 h 230"/>
                  <a:gd name="T6" fmla="*/ 319 w 325"/>
                  <a:gd name="T7" fmla="*/ 181 h 230"/>
                  <a:gd name="T8" fmla="*/ 315 w 325"/>
                  <a:gd name="T9" fmla="*/ 173 h 230"/>
                  <a:gd name="T10" fmla="*/ 310 w 325"/>
                  <a:gd name="T11" fmla="*/ 167 h 230"/>
                  <a:gd name="T12" fmla="*/ 303 w 325"/>
                  <a:gd name="T13" fmla="*/ 162 h 230"/>
                  <a:gd name="T14" fmla="*/ 297 w 325"/>
                  <a:gd name="T15" fmla="*/ 158 h 230"/>
                  <a:gd name="T16" fmla="*/ 289 w 325"/>
                  <a:gd name="T17" fmla="*/ 154 h 230"/>
                  <a:gd name="T18" fmla="*/ 216 w 325"/>
                  <a:gd name="T19" fmla="*/ 136 h 230"/>
                  <a:gd name="T20" fmla="*/ 216 w 325"/>
                  <a:gd name="T21" fmla="*/ 112 h 230"/>
                  <a:gd name="T22" fmla="*/ 226 w 325"/>
                  <a:gd name="T23" fmla="*/ 104 h 230"/>
                  <a:gd name="T24" fmla="*/ 236 w 325"/>
                  <a:gd name="T25" fmla="*/ 95 h 230"/>
                  <a:gd name="T26" fmla="*/ 244 w 325"/>
                  <a:gd name="T27" fmla="*/ 85 h 230"/>
                  <a:gd name="T28" fmla="*/ 252 w 325"/>
                  <a:gd name="T29" fmla="*/ 73 h 230"/>
                  <a:gd name="T30" fmla="*/ 258 w 325"/>
                  <a:gd name="T31" fmla="*/ 60 h 230"/>
                  <a:gd name="T32" fmla="*/ 262 w 325"/>
                  <a:gd name="T33" fmla="*/ 48 h 230"/>
                  <a:gd name="T34" fmla="*/ 265 w 325"/>
                  <a:gd name="T35" fmla="*/ 33 h 230"/>
                  <a:gd name="T36" fmla="*/ 266 w 325"/>
                  <a:gd name="T37" fmla="*/ 19 h 230"/>
                  <a:gd name="T38" fmla="*/ 254 w 325"/>
                  <a:gd name="T39" fmla="*/ 22 h 230"/>
                  <a:gd name="T40" fmla="*/ 243 w 325"/>
                  <a:gd name="T41" fmla="*/ 22 h 230"/>
                  <a:gd name="T42" fmla="*/ 234 w 325"/>
                  <a:gd name="T43" fmla="*/ 22 h 230"/>
                  <a:gd name="T44" fmla="*/ 225 w 325"/>
                  <a:gd name="T45" fmla="*/ 21 h 230"/>
                  <a:gd name="T46" fmla="*/ 209 w 325"/>
                  <a:gd name="T47" fmla="*/ 18 h 230"/>
                  <a:gd name="T48" fmla="*/ 197 w 325"/>
                  <a:gd name="T49" fmla="*/ 13 h 230"/>
                  <a:gd name="T50" fmla="*/ 186 w 325"/>
                  <a:gd name="T51" fmla="*/ 8 h 230"/>
                  <a:gd name="T52" fmla="*/ 177 w 325"/>
                  <a:gd name="T53" fmla="*/ 0 h 230"/>
                  <a:gd name="T54" fmla="*/ 171 w 325"/>
                  <a:gd name="T55" fmla="*/ 4 h 230"/>
                  <a:gd name="T56" fmla="*/ 163 w 325"/>
                  <a:gd name="T57" fmla="*/ 6 h 230"/>
                  <a:gd name="T58" fmla="*/ 157 w 325"/>
                  <a:gd name="T59" fmla="*/ 10 h 230"/>
                  <a:gd name="T60" fmla="*/ 149 w 325"/>
                  <a:gd name="T61" fmla="*/ 12 h 230"/>
                  <a:gd name="T62" fmla="*/ 134 w 325"/>
                  <a:gd name="T63" fmla="*/ 14 h 230"/>
                  <a:gd name="T64" fmla="*/ 117 w 325"/>
                  <a:gd name="T65" fmla="*/ 15 h 230"/>
                  <a:gd name="T66" fmla="*/ 102 w 325"/>
                  <a:gd name="T67" fmla="*/ 15 h 230"/>
                  <a:gd name="T68" fmla="*/ 87 w 325"/>
                  <a:gd name="T69" fmla="*/ 13 h 230"/>
                  <a:gd name="T70" fmla="*/ 73 w 325"/>
                  <a:gd name="T71" fmla="*/ 9 h 230"/>
                  <a:gd name="T72" fmla="*/ 62 w 325"/>
                  <a:gd name="T73" fmla="*/ 4 h 230"/>
                  <a:gd name="T74" fmla="*/ 60 w 325"/>
                  <a:gd name="T75" fmla="*/ 10 h 230"/>
                  <a:gd name="T76" fmla="*/ 60 w 325"/>
                  <a:gd name="T77" fmla="*/ 17 h 230"/>
                  <a:gd name="T78" fmla="*/ 62 w 325"/>
                  <a:gd name="T79" fmla="*/ 31 h 230"/>
                  <a:gd name="T80" fmla="*/ 64 w 325"/>
                  <a:gd name="T81" fmla="*/ 45 h 230"/>
                  <a:gd name="T82" fmla="*/ 68 w 325"/>
                  <a:gd name="T83" fmla="*/ 58 h 230"/>
                  <a:gd name="T84" fmla="*/ 73 w 325"/>
                  <a:gd name="T85" fmla="*/ 71 h 230"/>
                  <a:gd name="T86" fmla="*/ 81 w 325"/>
                  <a:gd name="T87" fmla="*/ 82 h 230"/>
                  <a:gd name="T88" fmla="*/ 89 w 325"/>
                  <a:gd name="T89" fmla="*/ 93 h 230"/>
                  <a:gd name="T90" fmla="*/ 98 w 325"/>
                  <a:gd name="T91" fmla="*/ 102 h 230"/>
                  <a:gd name="T92" fmla="*/ 108 w 325"/>
                  <a:gd name="T93" fmla="*/ 109 h 230"/>
                  <a:gd name="T94" fmla="*/ 108 w 325"/>
                  <a:gd name="T95" fmla="*/ 136 h 230"/>
                  <a:gd name="T96" fmla="*/ 37 w 325"/>
                  <a:gd name="T97" fmla="*/ 155 h 230"/>
                  <a:gd name="T98" fmla="*/ 30 w 325"/>
                  <a:gd name="T99" fmla="*/ 158 h 230"/>
                  <a:gd name="T100" fmla="*/ 23 w 325"/>
                  <a:gd name="T101" fmla="*/ 162 h 230"/>
                  <a:gd name="T102" fmla="*/ 17 w 325"/>
                  <a:gd name="T103" fmla="*/ 167 h 230"/>
                  <a:gd name="T104" fmla="*/ 10 w 325"/>
                  <a:gd name="T105" fmla="*/ 173 h 230"/>
                  <a:gd name="T106" fmla="*/ 7 w 325"/>
                  <a:gd name="T107" fmla="*/ 181 h 230"/>
                  <a:gd name="T108" fmla="*/ 3 w 325"/>
                  <a:gd name="T109" fmla="*/ 189 h 230"/>
                  <a:gd name="T110" fmla="*/ 0 w 325"/>
                  <a:gd name="T111" fmla="*/ 197 h 230"/>
                  <a:gd name="T112" fmla="*/ 0 w 325"/>
                  <a:gd name="T113" fmla="*/ 206 h 230"/>
                  <a:gd name="T114" fmla="*/ 0 w 325"/>
                  <a:gd name="T115" fmla="*/ 230 h 230"/>
                  <a:gd name="T116" fmla="*/ 325 w 325"/>
                  <a:gd name="T117" fmla="*/ 230 h 230"/>
                  <a:gd name="T118" fmla="*/ 325 w 325"/>
                  <a:gd name="T119" fmla="*/ 206 h 2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325" h="230">
                    <a:moveTo>
                      <a:pt x="325" y="206"/>
                    </a:moveTo>
                    <a:lnTo>
                      <a:pt x="324" y="197"/>
                    </a:lnTo>
                    <a:lnTo>
                      <a:pt x="321" y="189"/>
                    </a:lnTo>
                    <a:lnTo>
                      <a:pt x="319" y="181"/>
                    </a:lnTo>
                    <a:lnTo>
                      <a:pt x="315" y="173"/>
                    </a:lnTo>
                    <a:lnTo>
                      <a:pt x="310" y="167"/>
                    </a:lnTo>
                    <a:lnTo>
                      <a:pt x="303" y="162"/>
                    </a:lnTo>
                    <a:lnTo>
                      <a:pt x="297" y="158"/>
                    </a:lnTo>
                    <a:lnTo>
                      <a:pt x="289" y="154"/>
                    </a:lnTo>
                    <a:lnTo>
                      <a:pt x="216" y="136"/>
                    </a:lnTo>
                    <a:lnTo>
                      <a:pt x="216" y="112"/>
                    </a:lnTo>
                    <a:lnTo>
                      <a:pt x="226" y="104"/>
                    </a:lnTo>
                    <a:lnTo>
                      <a:pt x="236" y="95"/>
                    </a:lnTo>
                    <a:lnTo>
                      <a:pt x="244" y="85"/>
                    </a:lnTo>
                    <a:lnTo>
                      <a:pt x="252" y="73"/>
                    </a:lnTo>
                    <a:lnTo>
                      <a:pt x="258" y="60"/>
                    </a:lnTo>
                    <a:lnTo>
                      <a:pt x="262" y="48"/>
                    </a:lnTo>
                    <a:lnTo>
                      <a:pt x="265" y="33"/>
                    </a:lnTo>
                    <a:lnTo>
                      <a:pt x="266" y="19"/>
                    </a:lnTo>
                    <a:lnTo>
                      <a:pt x="254" y="22"/>
                    </a:lnTo>
                    <a:lnTo>
                      <a:pt x="243" y="22"/>
                    </a:lnTo>
                    <a:lnTo>
                      <a:pt x="234" y="22"/>
                    </a:lnTo>
                    <a:lnTo>
                      <a:pt x="225" y="21"/>
                    </a:lnTo>
                    <a:lnTo>
                      <a:pt x="209" y="18"/>
                    </a:lnTo>
                    <a:lnTo>
                      <a:pt x="197" y="13"/>
                    </a:lnTo>
                    <a:lnTo>
                      <a:pt x="186" y="8"/>
                    </a:lnTo>
                    <a:lnTo>
                      <a:pt x="177" y="0"/>
                    </a:lnTo>
                    <a:lnTo>
                      <a:pt x="171" y="4"/>
                    </a:lnTo>
                    <a:lnTo>
                      <a:pt x="163" y="6"/>
                    </a:lnTo>
                    <a:lnTo>
                      <a:pt x="157" y="10"/>
                    </a:lnTo>
                    <a:lnTo>
                      <a:pt x="149" y="12"/>
                    </a:lnTo>
                    <a:lnTo>
                      <a:pt x="134" y="14"/>
                    </a:lnTo>
                    <a:lnTo>
                      <a:pt x="117" y="15"/>
                    </a:lnTo>
                    <a:lnTo>
                      <a:pt x="102" y="15"/>
                    </a:lnTo>
                    <a:lnTo>
                      <a:pt x="87" y="13"/>
                    </a:lnTo>
                    <a:lnTo>
                      <a:pt x="73" y="9"/>
                    </a:lnTo>
                    <a:lnTo>
                      <a:pt x="62" y="4"/>
                    </a:lnTo>
                    <a:lnTo>
                      <a:pt x="60" y="10"/>
                    </a:lnTo>
                    <a:lnTo>
                      <a:pt x="60" y="17"/>
                    </a:lnTo>
                    <a:lnTo>
                      <a:pt x="62" y="31"/>
                    </a:lnTo>
                    <a:lnTo>
                      <a:pt x="64" y="45"/>
                    </a:lnTo>
                    <a:lnTo>
                      <a:pt x="68" y="58"/>
                    </a:lnTo>
                    <a:lnTo>
                      <a:pt x="73" y="71"/>
                    </a:lnTo>
                    <a:lnTo>
                      <a:pt x="81" y="82"/>
                    </a:lnTo>
                    <a:lnTo>
                      <a:pt x="89" y="93"/>
                    </a:lnTo>
                    <a:lnTo>
                      <a:pt x="98" y="102"/>
                    </a:lnTo>
                    <a:lnTo>
                      <a:pt x="108" y="109"/>
                    </a:lnTo>
                    <a:lnTo>
                      <a:pt x="108" y="136"/>
                    </a:lnTo>
                    <a:lnTo>
                      <a:pt x="37" y="155"/>
                    </a:lnTo>
                    <a:lnTo>
                      <a:pt x="30" y="158"/>
                    </a:lnTo>
                    <a:lnTo>
                      <a:pt x="23" y="162"/>
                    </a:lnTo>
                    <a:lnTo>
                      <a:pt x="17" y="167"/>
                    </a:lnTo>
                    <a:lnTo>
                      <a:pt x="10" y="173"/>
                    </a:lnTo>
                    <a:lnTo>
                      <a:pt x="7" y="181"/>
                    </a:lnTo>
                    <a:lnTo>
                      <a:pt x="3" y="189"/>
                    </a:lnTo>
                    <a:lnTo>
                      <a:pt x="0" y="197"/>
                    </a:lnTo>
                    <a:lnTo>
                      <a:pt x="0" y="206"/>
                    </a:lnTo>
                    <a:lnTo>
                      <a:pt x="0" y="230"/>
                    </a:lnTo>
                    <a:lnTo>
                      <a:pt x="325" y="230"/>
                    </a:lnTo>
                    <a:lnTo>
                      <a:pt x="325" y="20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50"/>
              </a:p>
            </p:txBody>
          </p:sp>
          <p:sp>
            <p:nvSpPr>
              <p:cNvPr id="98" name="Freeform 3449">
                <a:extLst>
                  <a:ext uri="{FF2B5EF4-FFF2-40B4-BE49-F238E27FC236}">
                    <a16:creationId xmlns:a16="http://schemas.microsoft.com/office/drawing/2014/main" id="{F949108D-0744-47C3-BC81-E05D868C96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631613" y="5354638"/>
                <a:ext cx="79375" cy="36513"/>
              </a:xfrm>
              <a:custGeom>
                <a:avLst/>
                <a:gdLst>
                  <a:gd name="T0" fmla="*/ 104 w 199"/>
                  <a:gd name="T1" fmla="*/ 69 h 92"/>
                  <a:gd name="T2" fmla="*/ 109 w 199"/>
                  <a:gd name="T3" fmla="*/ 67 h 92"/>
                  <a:gd name="T4" fmla="*/ 114 w 199"/>
                  <a:gd name="T5" fmla="*/ 66 h 92"/>
                  <a:gd name="T6" fmla="*/ 116 w 199"/>
                  <a:gd name="T7" fmla="*/ 67 h 92"/>
                  <a:gd name="T8" fmla="*/ 119 w 199"/>
                  <a:gd name="T9" fmla="*/ 68 h 92"/>
                  <a:gd name="T10" fmla="*/ 122 w 199"/>
                  <a:gd name="T11" fmla="*/ 69 h 92"/>
                  <a:gd name="T12" fmla="*/ 123 w 199"/>
                  <a:gd name="T13" fmla="*/ 72 h 92"/>
                  <a:gd name="T14" fmla="*/ 125 w 199"/>
                  <a:gd name="T15" fmla="*/ 76 h 92"/>
                  <a:gd name="T16" fmla="*/ 129 w 199"/>
                  <a:gd name="T17" fmla="*/ 78 h 92"/>
                  <a:gd name="T18" fmla="*/ 133 w 199"/>
                  <a:gd name="T19" fmla="*/ 82 h 92"/>
                  <a:gd name="T20" fmla="*/ 137 w 199"/>
                  <a:gd name="T21" fmla="*/ 85 h 92"/>
                  <a:gd name="T22" fmla="*/ 149 w 199"/>
                  <a:gd name="T23" fmla="*/ 89 h 92"/>
                  <a:gd name="T24" fmla="*/ 161 w 199"/>
                  <a:gd name="T25" fmla="*/ 92 h 92"/>
                  <a:gd name="T26" fmla="*/ 173 w 199"/>
                  <a:gd name="T27" fmla="*/ 92 h 92"/>
                  <a:gd name="T28" fmla="*/ 183 w 199"/>
                  <a:gd name="T29" fmla="*/ 92 h 92"/>
                  <a:gd name="T30" fmla="*/ 192 w 199"/>
                  <a:gd name="T31" fmla="*/ 91 h 92"/>
                  <a:gd name="T32" fmla="*/ 199 w 199"/>
                  <a:gd name="T33" fmla="*/ 90 h 92"/>
                  <a:gd name="T34" fmla="*/ 196 w 199"/>
                  <a:gd name="T35" fmla="*/ 80 h 92"/>
                  <a:gd name="T36" fmla="*/ 194 w 199"/>
                  <a:gd name="T37" fmla="*/ 71 h 92"/>
                  <a:gd name="T38" fmla="*/ 190 w 199"/>
                  <a:gd name="T39" fmla="*/ 63 h 92"/>
                  <a:gd name="T40" fmla="*/ 186 w 199"/>
                  <a:gd name="T41" fmla="*/ 54 h 92"/>
                  <a:gd name="T42" fmla="*/ 181 w 199"/>
                  <a:gd name="T43" fmla="*/ 46 h 92"/>
                  <a:gd name="T44" fmla="*/ 176 w 199"/>
                  <a:gd name="T45" fmla="*/ 39 h 92"/>
                  <a:gd name="T46" fmla="*/ 169 w 199"/>
                  <a:gd name="T47" fmla="*/ 32 h 92"/>
                  <a:gd name="T48" fmla="*/ 163 w 199"/>
                  <a:gd name="T49" fmla="*/ 26 h 92"/>
                  <a:gd name="T50" fmla="*/ 156 w 199"/>
                  <a:gd name="T51" fmla="*/ 21 h 92"/>
                  <a:gd name="T52" fmla="*/ 149 w 199"/>
                  <a:gd name="T53" fmla="*/ 15 h 92"/>
                  <a:gd name="T54" fmla="*/ 141 w 199"/>
                  <a:gd name="T55" fmla="*/ 10 h 92"/>
                  <a:gd name="T56" fmla="*/ 133 w 199"/>
                  <a:gd name="T57" fmla="*/ 6 h 92"/>
                  <a:gd name="T58" fmla="*/ 124 w 199"/>
                  <a:gd name="T59" fmla="*/ 4 h 92"/>
                  <a:gd name="T60" fmla="*/ 115 w 199"/>
                  <a:gd name="T61" fmla="*/ 1 h 92"/>
                  <a:gd name="T62" fmla="*/ 106 w 199"/>
                  <a:gd name="T63" fmla="*/ 0 h 92"/>
                  <a:gd name="T64" fmla="*/ 97 w 199"/>
                  <a:gd name="T65" fmla="*/ 0 h 92"/>
                  <a:gd name="T66" fmla="*/ 89 w 199"/>
                  <a:gd name="T67" fmla="*/ 0 h 92"/>
                  <a:gd name="T68" fmla="*/ 81 w 199"/>
                  <a:gd name="T69" fmla="*/ 1 h 92"/>
                  <a:gd name="T70" fmla="*/ 73 w 199"/>
                  <a:gd name="T71" fmla="*/ 4 h 92"/>
                  <a:gd name="T72" fmla="*/ 65 w 199"/>
                  <a:gd name="T73" fmla="*/ 5 h 92"/>
                  <a:gd name="T74" fmla="*/ 57 w 199"/>
                  <a:gd name="T75" fmla="*/ 9 h 92"/>
                  <a:gd name="T76" fmla="*/ 51 w 199"/>
                  <a:gd name="T77" fmla="*/ 13 h 92"/>
                  <a:gd name="T78" fmla="*/ 43 w 199"/>
                  <a:gd name="T79" fmla="*/ 17 h 92"/>
                  <a:gd name="T80" fmla="*/ 37 w 199"/>
                  <a:gd name="T81" fmla="*/ 22 h 92"/>
                  <a:gd name="T82" fmla="*/ 25 w 199"/>
                  <a:gd name="T83" fmla="*/ 32 h 92"/>
                  <a:gd name="T84" fmla="*/ 15 w 199"/>
                  <a:gd name="T85" fmla="*/ 45 h 92"/>
                  <a:gd name="T86" fmla="*/ 6 w 199"/>
                  <a:gd name="T87" fmla="*/ 60 h 92"/>
                  <a:gd name="T88" fmla="*/ 0 w 199"/>
                  <a:gd name="T89" fmla="*/ 76 h 92"/>
                  <a:gd name="T90" fmla="*/ 1 w 199"/>
                  <a:gd name="T91" fmla="*/ 75 h 92"/>
                  <a:gd name="T92" fmla="*/ 10 w 199"/>
                  <a:gd name="T93" fmla="*/ 80 h 92"/>
                  <a:gd name="T94" fmla="*/ 21 w 199"/>
                  <a:gd name="T95" fmla="*/ 84 h 92"/>
                  <a:gd name="T96" fmla="*/ 36 w 199"/>
                  <a:gd name="T97" fmla="*/ 86 h 92"/>
                  <a:gd name="T98" fmla="*/ 50 w 199"/>
                  <a:gd name="T99" fmla="*/ 87 h 92"/>
                  <a:gd name="T100" fmla="*/ 65 w 199"/>
                  <a:gd name="T101" fmla="*/ 86 h 92"/>
                  <a:gd name="T102" fmla="*/ 79 w 199"/>
                  <a:gd name="T103" fmla="*/ 84 h 92"/>
                  <a:gd name="T104" fmla="*/ 87 w 199"/>
                  <a:gd name="T105" fmla="*/ 81 h 92"/>
                  <a:gd name="T106" fmla="*/ 93 w 199"/>
                  <a:gd name="T107" fmla="*/ 77 h 92"/>
                  <a:gd name="T108" fmla="*/ 98 w 199"/>
                  <a:gd name="T109" fmla="*/ 75 h 92"/>
                  <a:gd name="T110" fmla="*/ 104 w 199"/>
                  <a:gd name="T111" fmla="*/ 69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99" h="92">
                    <a:moveTo>
                      <a:pt x="104" y="69"/>
                    </a:moveTo>
                    <a:lnTo>
                      <a:pt x="109" y="67"/>
                    </a:lnTo>
                    <a:lnTo>
                      <a:pt x="114" y="66"/>
                    </a:lnTo>
                    <a:lnTo>
                      <a:pt x="116" y="67"/>
                    </a:lnTo>
                    <a:lnTo>
                      <a:pt x="119" y="68"/>
                    </a:lnTo>
                    <a:lnTo>
                      <a:pt x="122" y="69"/>
                    </a:lnTo>
                    <a:lnTo>
                      <a:pt x="123" y="72"/>
                    </a:lnTo>
                    <a:lnTo>
                      <a:pt x="125" y="76"/>
                    </a:lnTo>
                    <a:lnTo>
                      <a:pt x="129" y="78"/>
                    </a:lnTo>
                    <a:lnTo>
                      <a:pt x="133" y="82"/>
                    </a:lnTo>
                    <a:lnTo>
                      <a:pt x="137" y="85"/>
                    </a:lnTo>
                    <a:lnTo>
                      <a:pt x="149" y="89"/>
                    </a:lnTo>
                    <a:lnTo>
                      <a:pt x="161" y="92"/>
                    </a:lnTo>
                    <a:lnTo>
                      <a:pt x="173" y="92"/>
                    </a:lnTo>
                    <a:lnTo>
                      <a:pt x="183" y="92"/>
                    </a:lnTo>
                    <a:lnTo>
                      <a:pt x="192" y="91"/>
                    </a:lnTo>
                    <a:lnTo>
                      <a:pt x="199" y="90"/>
                    </a:lnTo>
                    <a:lnTo>
                      <a:pt x="196" y="80"/>
                    </a:lnTo>
                    <a:lnTo>
                      <a:pt x="194" y="71"/>
                    </a:lnTo>
                    <a:lnTo>
                      <a:pt x="190" y="63"/>
                    </a:lnTo>
                    <a:lnTo>
                      <a:pt x="186" y="54"/>
                    </a:lnTo>
                    <a:lnTo>
                      <a:pt x="181" y="46"/>
                    </a:lnTo>
                    <a:lnTo>
                      <a:pt x="176" y="39"/>
                    </a:lnTo>
                    <a:lnTo>
                      <a:pt x="169" y="32"/>
                    </a:lnTo>
                    <a:lnTo>
                      <a:pt x="163" y="26"/>
                    </a:lnTo>
                    <a:lnTo>
                      <a:pt x="156" y="21"/>
                    </a:lnTo>
                    <a:lnTo>
                      <a:pt x="149" y="15"/>
                    </a:lnTo>
                    <a:lnTo>
                      <a:pt x="141" y="10"/>
                    </a:lnTo>
                    <a:lnTo>
                      <a:pt x="133" y="6"/>
                    </a:lnTo>
                    <a:lnTo>
                      <a:pt x="124" y="4"/>
                    </a:lnTo>
                    <a:lnTo>
                      <a:pt x="115" y="1"/>
                    </a:lnTo>
                    <a:lnTo>
                      <a:pt x="106" y="0"/>
                    </a:lnTo>
                    <a:lnTo>
                      <a:pt x="97" y="0"/>
                    </a:lnTo>
                    <a:lnTo>
                      <a:pt x="89" y="0"/>
                    </a:lnTo>
                    <a:lnTo>
                      <a:pt x="81" y="1"/>
                    </a:lnTo>
                    <a:lnTo>
                      <a:pt x="73" y="4"/>
                    </a:lnTo>
                    <a:lnTo>
                      <a:pt x="65" y="5"/>
                    </a:lnTo>
                    <a:lnTo>
                      <a:pt x="57" y="9"/>
                    </a:lnTo>
                    <a:lnTo>
                      <a:pt x="51" y="13"/>
                    </a:lnTo>
                    <a:lnTo>
                      <a:pt x="43" y="17"/>
                    </a:lnTo>
                    <a:lnTo>
                      <a:pt x="37" y="22"/>
                    </a:lnTo>
                    <a:lnTo>
                      <a:pt x="25" y="32"/>
                    </a:lnTo>
                    <a:lnTo>
                      <a:pt x="15" y="45"/>
                    </a:lnTo>
                    <a:lnTo>
                      <a:pt x="6" y="60"/>
                    </a:lnTo>
                    <a:lnTo>
                      <a:pt x="0" y="76"/>
                    </a:lnTo>
                    <a:lnTo>
                      <a:pt x="1" y="75"/>
                    </a:lnTo>
                    <a:lnTo>
                      <a:pt x="10" y="80"/>
                    </a:lnTo>
                    <a:lnTo>
                      <a:pt x="21" y="84"/>
                    </a:lnTo>
                    <a:lnTo>
                      <a:pt x="36" y="86"/>
                    </a:lnTo>
                    <a:lnTo>
                      <a:pt x="50" y="87"/>
                    </a:lnTo>
                    <a:lnTo>
                      <a:pt x="65" y="86"/>
                    </a:lnTo>
                    <a:lnTo>
                      <a:pt x="79" y="84"/>
                    </a:lnTo>
                    <a:lnTo>
                      <a:pt x="87" y="81"/>
                    </a:lnTo>
                    <a:lnTo>
                      <a:pt x="93" y="77"/>
                    </a:lnTo>
                    <a:lnTo>
                      <a:pt x="98" y="75"/>
                    </a:lnTo>
                    <a:lnTo>
                      <a:pt x="104" y="6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50"/>
              </a:p>
            </p:txBody>
          </p:sp>
          <p:sp>
            <p:nvSpPr>
              <p:cNvPr id="99" name="Freeform 3450">
                <a:extLst>
                  <a:ext uri="{FF2B5EF4-FFF2-40B4-BE49-F238E27FC236}">
                    <a16:creationId xmlns:a16="http://schemas.microsoft.com/office/drawing/2014/main" id="{6F154F1F-B1E6-4076-83E3-BDAD82C733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758613" y="5392738"/>
                <a:ext cx="128587" cy="90488"/>
              </a:xfrm>
              <a:custGeom>
                <a:avLst/>
                <a:gdLst>
                  <a:gd name="T0" fmla="*/ 289 w 325"/>
                  <a:gd name="T1" fmla="*/ 154 h 230"/>
                  <a:gd name="T2" fmla="*/ 217 w 325"/>
                  <a:gd name="T3" fmla="*/ 136 h 230"/>
                  <a:gd name="T4" fmla="*/ 217 w 325"/>
                  <a:gd name="T5" fmla="*/ 112 h 230"/>
                  <a:gd name="T6" fmla="*/ 227 w 325"/>
                  <a:gd name="T7" fmla="*/ 104 h 230"/>
                  <a:gd name="T8" fmla="*/ 236 w 325"/>
                  <a:gd name="T9" fmla="*/ 95 h 230"/>
                  <a:gd name="T10" fmla="*/ 245 w 325"/>
                  <a:gd name="T11" fmla="*/ 85 h 230"/>
                  <a:gd name="T12" fmla="*/ 252 w 325"/>
                  <a:gd name="T13" fmla="*/ 73 h 230"/>
                  <a:gd name="T14" fmla="*/ 258 w 325"/>
                  <a:gd name="T15" fmla="*/ 60 h 230"/>
                  <a:gd name="T16" fmla="*/ 263 w 325"/>
                  <a:gd name="T17" fmla="*/ 48 h 230"/>
                  <a:gd name="T18" fmla="*/ 266 w 325"/>
                  <a:gd name="T19" fmla="*/ 33 h 230"/>
                  <a:gd name="T20" fmla="*/ 267 w 325"/>
                  <a:gd name="T21" fmla="*/ 19 h 230"/>
                  <a:gd name="T22" fmla="*/ 256 w 325"/>
                  <a:gd name="T23" fmla="*/ 22 h 230"/>
                  <a:gd name="T24" fmla="*/ 243 w 325"/>
                  <a:gd name="T25" fmla="*/ 22 h 230"/>
                  <a:gd name="T26" fmla="*/ 234 w 325"/>
                  <a:gd name="T27" fmla="*/ 22 h 230"/>
                  <a:gd name="T28" fmla="*/ 225 w 325"/>
                  <a:gd name="T29" fmla="*/ 21 h 230"/>
                  <a:gd name="T30" fmla="*/ 211 w 325"/>
                  <a:gd name="T31" fmla="*/ 18 h 230"/>
                  <a:gd name="T32" fmla="*/ 198 w 325"/>
                  <a:gd name="T33" fmla="*/ 13 h 230"/>
                  <a:gd name="T34" fmla="*/ 186 w 325"/>
                  <a:gd name="T35" fmla="*/ 8 h 230"/>
                  <a:gd name="T36" fmla="*/ 177 w 325"/>
                  <a:gd name="T37" fmla="*/ 0 h 230"/>
                  <a:gd name="T38" fmla="*/ 171 w 325"/>
                  <a:gd name="T39" fmla="*/ 4 h 230"/>
                  <a:gd name="T40" fmla="*/ 164 w 325"/>
                  <a:gd name="T41" fmla="*/ 6 h 230"/>
                  <a:gd name="T42" fmla="*/ 157 w 325"/>
                  <a:gd name="T43" fmla="*/ 10 h 230"/>
                  <a:gd name="T44" fmla="*/ 149 w 325"/>
                  <a:gd name="T45" fmla="*/ 12 h 230"/>
                  <a:gd name="T46" fmla="*/ 134 w 325"/>
                  <a:gd name="T47" fmla="*/ 14 h 230"/>
                  <a:gd name="T48" fmla="*/ 118 w 325"/>
                  <a:gd name="T49" fmla="*/ 15 h 230"/>
                  <a:gd name="T50" fmla="*/ 103 w 325"/>
                  <a:gd name="T51" fmla="*/ 15 h 230"/>
                  <a:gd name="T52" fmla="*/ 87 w 325"/>
                  <a:gd name="T53" fmla="*/ 13 h 230"/>
                  <a:gd name="T54" fmla="*/ 73 w 325"/>
                  <a:gd name="T55" fmla="*/ 9 h 230"/>
                  <a:gd name="T56" fmla="*/ 62 w 325"/>
                  <a:gd name="T57" fmla="*/ 4 h 230"/>
                  <a:gd name="T58" fmla="*/ 62 w 325"/>
                  <a:gd name="T59" fmla="*/ 10 h 230"/>
                  <a:gd name="T60" fmla="*/ 60 w 325"/>
                  <a:gd name="T61" fmla="*/ 17 h 230"/>
                  <a:gd name="T62" fmla="*/ 62 w 325"/>
                  <a:gd name="T63" fmla="*/ 31 h 230"/>
                  <a:gd name="T64" fmla="*/ 64 w 325"/>
                  <a:gd name="T65" fmla="*/ 45 h 230"/>
                  <a:gd name="T66" fmla="*/ 68 w 325"/>
                  <a:gd name="T67" fmla="*/ 58 h 230"/>
                  <a:gd name="T68" fmla="*/ 75 w 325"/>
                  <a:gd name="T69" fmla="*/ 71 h 230"/>
                  <a:gd name="T70" fmla="*/ 81 w 325"/>
                  <a:gd name="T71" fmla="*/ 82 h 230"/>
                  <a:gd name="T72" fmla="*/ 89 w 325"/>
                  <a:gd name="T73" fmla="*/ 93 h 230"/>
                  <a:gd name="T74" fmla="*/ 99 w 325"/>
                  <a:gd name="T75" fmla="*/ 102 h 230"/>
                  <a:gd name="T76" fmla="*/ 109 w 325"/>
                  <a:gd name="T77" fmla="*/ 109 h 230"/>
                  <a:gd name="T78" fmla="*/ 109 w 325"/>
                  <a:gd name="T79" fmla="*/ 136 h 230"/>
                  <a:gd name="T80" fmla="*/ 39 w 325"/>
                  <a:gd name="T81" fmla="*/ 155 h 230"/>
                  <a:gd name="T82" fmla="*/ 31 w 325"/>
                  <a:gd name="T83" fmla="*/ 158 h 230"/>
                  <a:gd name="T84" fmla="*/ 23 w 325"/>
                  <a:gd name="T85" fmla="*/ 162 h 230"/>
                  <a:gd name="T86" fmla="*/ 17 w 325"/>
                  <a:gd name="T87" fmla="*/ 167 h 230"/>
                  <a:gd name="T88" fmla="*/ 12 w 325"/>
                  <a:gd name="T89" fmla="*/ 173 h 230"/>
                  <a:gd name="T90" fmla="*/ 7 w 325"/>
                  <a:gd name="T91" fmla="*/ 181 h 230"/>
                  <a:gd name="T92" fmla="*/ 4 w 325"/>
                  <a:gd name="T93" fmla="*/ 189 h 230"/>
                  <a:gd name="T94" fmla="*/ 1 w 325"/>
                  <a:gd name="T95" fmla="*/ 197 h 230"/>
                  <a:gd name="T96" fmla="*/ 0 w 325"/>
                  <a:gd name="T97" fmla="*/ 206 h 230"/>
                  <a:gd name="T98" fmla="*/ 0 w 325"/>
                  <a:gd name="T99" fmla="*/ 230 h 230"/>
                  <a:gd name="T100" fmla="*/ 325 w 325"/>
                  <a:gd name="T101" fmla="*/ 230 h 230"/>
                  <a:gd name="T102" fmla="*/ 325 w 325"/>
                  <a:gd name="T103" fmla="*/ 206 h 230"/>
                  <a:gd name="T104" fmla="*/ 324 w 325"/>
                  <a:gd name="T105" fmla="*/ 197 h 230"/>
                  <a:gd name="T106" fmla="*/ 322 w 325"/>
                  <a:gd name="T107" fmla="*/ 189 h 230"/>
                  <a:gd name="T108" fmla="*/ 319 w 325"/>
                  <a:gd name="T109" fmla="*/ 181 h 230"/>
                  <a:gd name="T110" fmla="*/ 315 w 325"/>
                  <a:gd name="T111" fmla="*/ 173 h 230"/>
                  <a:gd name="T112" fmla="*/ 310 w 325"/>
                  <a:gd name="T113" fmla="*/ 167 h 230"/>
                  <a:gd name="T114" fmla="*/ 303 w 325"/>
                  <a:gd name="T115" fmla="*/ 162 h 230"/>
                  <a:gd name="T116" fmla="*/ 297 w 325"/>
                  <a:gd name="T117" fmla="*/ 158 h 230"/>
                  <a:gd name="T118" fmla="*/ 289 w 325"/>
                  <a:gd name="T119" fmla="*/ 154 h 2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325" h="230">
                    <a:moveTo>
                      <a:pt x="289" y="154"/>
                    </a:moveTo>
                    <a:lnTo>
                      <a:pt x="217" y="136"/>
                    </a:lnTo>
                    <a:lnTo>
                      <a:pt x="217" y="112"/>
                    </a:lnTo>
                    <a:lnTo>
                      <a:pt x="227" y="104"/>
                    </a:lnTo>
                    <a:lnTo>
                      <a:pt x="236" y="95"/>
                    </a:lnTo>
                    <a:lnTo>
                      <a:pt x="245" y="85"/>
                    </a:lnTo>
                    <a:lnTo>
                      <a:pt x="252" y="73"/>
                    </a:lnTo>
                    <a:lnTo>
                      <a:pt x="258" y="60"/>
                    </a:lnTo>
                    <a:lnTo>
                      <a:pt x="263" y="48"/>
                    </a:lnTo>
                    <a:lnTo>
                      <a:pt x="266" y="33"/>
                    </a:lnTo>
                    <a:lnTo>
                      <a:pt x="267" y="19"/>
                    </a:lnTo>
                    <a:lnTo>
                      <a:pt x="256" y="22"/>
                    </a:lnTo>
                    <a:lnTo>
                      <a:pt x="243" y="22"/>
                    </a:lnTo>
                    <a:lnTo>
                      <a:pt x="234" y="22"/>
                    </a:lnTo>
                    <a:lnTo>
                      <a:pt x="225" y="21"/>
                    </a:lnTo>
                    <a:lnTo>
                      <a:pt x="211" y="18"/>
                    </a:lnTo>
                    <a:lnTo>
                      <a:pt x="198" y="13"/>
                    </a:lnTo>
                    <a:lnTo>
                      <a:pt x="186" y="8"/>
                    </a:lnTo>
                    <a:lnTo>
                      <a:pt x="177" y="0"/>
                    </a:lnTo>
                    <a:lnTo>
                      <a:pt x="171" y="4"/>
                    </a:lnTo>
                    <a:lnTo>
                      <a:pt x="164" y="6"/>
                    </a:lnTo>
                    <a:lnTo>
                      <a:pt x="157" y="10"/>
                    </a:lnTo>
                    <a:lnTo>
                      <a:pt x="149" y="12"/>
                    </a:lnTo>
                    <a:lnTo>
                      <a:pt x="134" y="14"/>
                    </a:lnTo>
                    <a:lnTo>
                      <a:pt x="118" y="15"/>
                    </a:lnTo>
                    <a:lnTo>
                      <a:pt x="103" y="15"/>
                    </a:lnTo>
                    <a:lnTo>
                      <a:pt x="87" y="13"/>
                    </a:lnTo>
                    <a:lnTo>
                      <a:pt x="73" y="9"/>
                    </a:lnTo>
                    <a:lnTo>
                      <a:pt x="62" y="4"/>
                    </a:lnTo>
                    <a:lnTo>
                      <a:pt x="62" y="10"/>
                    </a:lnTo>
                    <a:lnTo>
                      <a:pt x="60" y="17"/>
                    </a:lnTo>
                    <a:lnTo>
                      <a:pt x="62" y="31"/>
                    </a:lnTo>
                    <a:lnTo>
                      <a:pt x="64" y="45"/>
                    </a:lnTo>
                    <a:lnTo>
                      <a:pt x="68" y="58"/>
                    </a:lnTo>
                    <a:lnTo>
                      <a:pt x="75" y="71"/>
                    </a:lnTo>
                    <a:lnTo>
                      <a:pt x="81" y="82"/>
                    </a:lnTo>
                    <a:lnTo>
                      <a:pt x="89" y="93"/>
                    </a:lnTo>
                    <a:lnTo>
                      <a:pt x="99" y="102"/>
                    </a:lnTo>
                    <a:lnTo>
                      <a:pt x="109" y="109"/>
                    </a:lnTo>
                    <a:lnTo>
                      <a:pt x="109" y="136"/>
                    </a:lnTo>
                    <a:lnTo>
                      <a:pt x="39" y="155"/>
                    </a:lnTo>
                    <a:lnTo>
                      <a:pt x="31" y="158"/>
                    </a:lnTo>
                    <a:lnTo>
                      <a:pt x="23" y="162"/>
                    </a:lnTo>
                    <a:lnTo>
                      <a:pt x="17" y="167"/>
                    </a:lnTo>
                    <a:lnTo>
                      <a:pt x="12" y="173"/>
                    </a:lnTo>
                    <a:lnTo>
                      <a:pt x="7" y="181"/>
                    </a:lnTo>
                    <a:lnTo>
                      <a:pt x="4" y="189"/>
                    </a:lnTo>
                    <a:lnTo>
                      <a:pt x="1" y="197"/>
                    </a:lnTo>
                    <a:lnTo>
                      <a:pt x="0" y="206"/>
                    </a:lnTo>
                    <a:lnTo>
                      <a:pt x="0" y="230"/>
                    </a:lnTo>
                    <a:lnTo>
                      <a:pt x="325" y="230"/>
                    </a:lnTo>
                    <a:lnTo>
                      <a:pt x="325" y="206"/>
                    </a:lnTo>
                    <a:lnTo>
                      <a:pt x="324" y="197"/>
                    </a:lnTo>
                    <a:lnTo>
                      <a:pt x="322" y="189"/>
                    </a:lnTo>
                    <a:lnTo>
                      <a:pt x="319" y="181"/>
                    </a:lnTo>
                    <a:lnTo>
                      <a:pt x="315" y="173"/>
                    </a:lnTo>
                    <a:lnTo>
                      <a:pt x="310" y="167"/>
                    </a:lnTo>
                    <a:lnTo>
                      <a:pt x="303" y="162"/>
                    </a:lnTo>
                    <a:lnTo>
                      <a:pt x="297" y="158"/>
                    </a:lnTo>
                    <a:lnTo>
                      <a:pt x="289" y="15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50"/>
              </a:p>
            </p:txBody>
          </p:sp>
          <p:sp>
            <p:nvSpPr>
              <p:cNvPr id="100" name="Freeform 3451">
                <a:extLst>
                  <a:ext uri="{FF2B5EF4-FFF2-40B4-BE49-F238E27FC236}">
                    <a16:creationId xmlns:a16="http://schemas.microsoft.com/office/drawing/2014/main" id="{13FCB2F9-45A8-4E99-B7C0-2269B71267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784013" y="5354638"/>
                <a:ext cx="79375" cy="36513"/>
              </a:xfrm>
              <a:custGeom>
                <a:avLst/>
                <a:gdLst>
                  <a:gd name="T0" fmla="*/ 104 w 198"/>
                  <a:gd name="T1" fmla="*/ 69 h 92"/>
                  <a:gd name="T2" fmla="*/ 109 w 198"/>
                  <a:gd name="T3" fmla="*/ 67 h 92"/>
                  <a:gd name="T4" fmla="*/ 114 w 198"/>
                  <a:gd name="T5" fmla="*/ 66 h 92"/>
                  <a:gd name="T6" fmla="*/ 117 w 198"/>
                  <a:gd name="T7" fmla="*/ 67 h 92"/>
                  <a:gd name="T8" fmla="*/ 119 w 198"/>
                  <a:gd name="T9" fmla="*/ 68 h 92"/>
                  <a:gd name="T10" fmla="*/ 121 w 198"/>
                  <a:gd name="T11" fmla="*/ 69 h 92"/>
                  <a:gd name="T12" fmla="*/ 123 w 198"/>
                  <a:gd name="T13" fmla="*/ 72 h 92"/>
                  <a:gd name="T14" fmla="*/ 126 w 198"/>
                  <a:gd name="T15" fmla="*/ 76 h 92"/>
                  <a:gd name="T16" fmla="*/ 128 w 198"/>
                  <a:gd name="T17" fmla="*/ 78 h 92"/>
                  <a:gd name="T18" fmla="*/ 132 w 198"/>
                  <a:gd name="T19" fmla="*/ 82 h 92"/>
                  <a:gd name="T20" fmla="*/ 137 w 198"/>
                  <a:gd name="T21" fmla="*/ 85 h 92"/>
                  <a:gd name="T22" fmla="*/ 148 w 198"/>
                  <a:gd name="T23" fmla="*/ 89 h 92"/>
                  <a:gd name="T24" fmla="*/ 162 w 198"/>
                  <a:gd name="T25" fmla="*/ 92 h 92"/>
                  <a:gd name="T26" fmla="*/ 173 w 198"/>
                  <a:gd name="T27" fmla="*/ 92 h 92"/>
                  <a:gd name="T28" fmla="*/ 184 w 198"/>
                  <a:gd name="T29" fmla="*/ 92 h 92"/>
                  <a:gd name="T30" fmla="*/ 191 w 198"/>
                  <a:gd name="T31" fmla="*/ 91 h 92"/>
                  <a:gd name="T32" fmla="*/ 198 w 198"/>
                  <a:gd name="T33" fmla="*/ 90 h 92"/>
                  <a:gd name="T34" fmla="*/ 196 w 198"/>
                  <a:gd name="T35" fmla="*/ 80 h 92"/>
                  <a:gd name="T36" fmla="*/ 193 w 198"/>
                  <a:gd name="T37" fmla="*/ 71 h 92"/>
                  <a:gd name="T38" fmla="*/ 190 w 198"/>
                  <a:gd name="T39" fmla="*/ 63 h 92"/>
                  <a:gd name="T40" fmla="*/ 185 w 198"/>
                  <a:gd name="T41" fmla="*/ 54 h 92"/>
                  <a:gd name="T42" fmla="*/ 181 w 198"/>
                  <a:gd name="T43" fmla="*/ 46 h 92"/>
                  <a:gd name="T44" fmla="*/ 175 w 198"/>
                  <a:gd name="T45" fmla="*/ 39 h 92"/>
                  <a:gd name="T46" fmla="*/ 169 w 198"/>
                  <a:gd name="T47" fmla="*/ 32 h 92"/>
                  <a:gd name="T48" fmla="*/ 163 w 198"/>
                  <a:gd name="T49" fmla="*/ 26 h 92"/>
                  <a:gd name="T50" fmla="*/ 155 w 198"/>
                  <a:gd name="T51" fmla="*/ 21 h 92"/>
                  <a:gd name="T52" fmla="*/ 149 w 198"/>
                  <a:gd name="T53" fmla="*/ 15 h 92"/>
                  <a:gd name="T54" fmla="*/ 141 w 198"/>
                  <a:gd name="T55" fmla="*/ 10 h 92"/>
                  <a:gd name="T56" fmla="*/ 132 w 198"/>
                  <a:gd name="T57" fmla="*/ 6 h 92"/>
                  <a:gd name="T58" fmla="*/ 124 w 198"/>
                  <a:gd name="T59" fmla="*/ 4 h 92"/>
                  <a:gd name="T60" fmla="*/ 115 w 198"/>
                  <a:gd name="T61" fmla="*/ 1 h 92"/>
                  <a:gd name="T62" fmla="*/ 106 w 198"/>
                  <a:gd name="T63" fmla="*/ 0 h 92"/>
                  <a:gd name="T64" fmla="*/ 97 w 198"/>
                  <a:gd name="T65" fmla="*/ 0 h 92"/>
                  <a:gd name="T66" fmla="*/ 88 w 198"/>
                  <a:gd name="T67" fmla="*/ 0 h 92"/>
                  <a:gd name="T68" fmla="*/ 81 w 198"/>
                  <a:gd name="T69" fmla="*/ 1 h 92"/>
                  <a:gd name="T70" fmla="*/ 73 w 198"/>
                  <a:gd name="T71" fmla="*/ 4 h 92"/>
                  <a:gd name="T72" fmla="*/ 64 w 198"/>
                  <a:gd name="T73" fmla="*/ 5 h 92"/>
                  <a:gd name="T74" fmla="*/ 58 w 198"/>
                  <a:gd name="T75" fmla="*/ 9 h 92"/>
                  <a:gd name="T76" fmla="*/ 50 w 198"/>
                  <a:gd name="T77" fmla="*/ 13 h 92"/>
                  <a:gd name="T78" fmla="*/ 44 w 198"/>
                  <a:gd name="T79" fmla="*/ 17 h 92"/>
                  <a:gd name="T80" fmla="*/ 37 w 198"/>
                  <a:gd name="T81" fmla="*/ 22 h 92"/>
                  <a:gd name="T82" fmla="*/ 24 w 198"/>
                  <a:gd name="T83" fmla="*/ 32 h 92"/>
                  <a:gd name="T84" fmla="*/ 14 w 198"/>
                  <a:gd name="T85" fmla="*/ 45 h 92"/>
                  <a:gd name="T86" fmla="*/ 6 w 198"/>
                  <a:gd name="T87" fmla="*/ 60 h 92"/>
                  <a:gd name="T88" fmla="*/ 0 w 198"/>
                  <a:gd name="T89" fmla="*/ 76 h 92"/>
                  <a:gd name="T90" fmla="*/ 1 w 198"/>
                  <a:gd name="T91" fmla="*/ 75 h 92"/>
                  <a:gd name="T92" fmla="*/ 10 w 198"/>
                  <a:gd name="T93" fmla="*/ 80 h 92"/>
                  <a:gd name="T94" fmla="*/ 22 w 198"/>
                  <a:gd name="T95" fmla="*/ 84 h 92"/>
                  <a:gd name="T96" fmla="*/ 35 w 198"/>
                  <a:gd name="T97" fmla="*/ 86 h 92"/>
                  <a:gd name="T98" fmla="*/ 50 w 198"/>
                  <a:gd name="T99" fmla="*/ 87 h 92"/>
                  <a:gd name="T100" fmla="*/ 64 w 198"/>
                  <a:gd name="T101" fmla="*/ 86 h 92"/>
                  <a:gd name="T102" fmla="*/ 79 w 198"/>
                  <a:gd name="T103" fmla="*/ 84 h 92"/>
                  <a:gd name="T104" fmla="*/ 86 w 198"/>
                  <a:gd name="T105" fmla="*/ 81 h 92"/>
                  <a:gd name="T106" fmla="*/ 92 w 198"/>
                  <a:gd name="T107" fmla="*/ 77 h 92"/>
                  <a:gd name="T108" fmla="*/ 99 w 198"/>
                  <a:gd name="T109" fmla="*/ 75 h 92"/>
                  <a:gd name="T110" fmla="*/ 104 w 198"/>
                  <a:gd name="T111" fmla="*/ 69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98" h="92">
                    <a:moveTo>
                      <a:pt x="104" y="69"/>
                    </a:moveTo>
                    <a:lnTo>
                      <a:pt x="109" y="67"/>
                    </a:lnTo>
                    <a:lnTo>
                      <a:pt x="114" y="66"/>
                    </a:lnTo>
                    <a:lnTo>
                      <a:pt x="117" y="67"/>
                    </a:lnTo>
                    <a:lnTo>
                      <a:pt x="119" y="68"/>
                    </a:lnTo>
                    <a:lnTo>
                      <a:pt x="121" y="69"/>
                    </a:lnTo>
                    <a:lnTo>
                      <a:pt x="123" y="72"/>
                    </a:lnTo>
                    <a:lnTo>
                      <a:pt x="126" y="76"/>
                    </a:lnTo>
                    <a:lnTo>
                      <a:pt x="128" y="78"/>
                    </a:lnTo>
                    <a:lnTo>
                      <a:pt x="132" y="82"/>
                    </a:lnTo>
                    <a:lnTo>
                      <a:pt x="137" y="85"/>
                    </a:lnTo>
                    <a:lnTo>
                      <a:pt x="148" y="89"/>
                    </a:lnTo>
                    <a:lnTo>
                      <a:pt x="162" y="92"/>
                    </a:lnTo>
                    <a:lnTo>
                      <a:pt x="173" y="92"/>
                    </a:lnTo>
                    <a:lnTo>
                      <a:pt x="184" y="92"/>
                    </a:lnTo>
                    <a:lnTo>
                      <a:pt x="191" y="91"/>
                    </a:lnTo>
                    <a:lnTo>
                      <a:pt x="198" y="90"/>
                    </a:lnTo>
                    <a:lnTo>
                      <a:pt x="196" y="80"/>
                    </a:lnTo>
                    <a:lnTo>
                      <a:pt x="193" y="71"/>
                    </a:lnTo>
                    <a:lnTo>
                      <a:pt x="190" y="63"/>
                    </a:lnTo>
                    <a:lnTo>
                      <a:pt x="185" y="54"/>
                    </a:lnTo>
                    <a:lnTo>
                      <a:pt x="181" y="46"/>
                    </a:lnTo>
                    <a:lnTo>
                      <a:pt x="175" y="39"/>
                    </a:lnTo>
                    <a:lnTo>
                      <a:pt x="169" y="32"/>
                    </a:lnTo>
                    <a:lnTo>
                      <a:pt x="163" y="26"/>
                    </a:lnTo>
                    <a:lnTo>
                      <a:pt x="155" y="21"/>
                    </a:lnTo>
                    <a:lnTo>
                      <a:pt x="149" y="15"/>
                    </a:lnTo>
                    <a:lnTo>
                      <a:pt x="141" y="10"/>
                    </a:lnTo>
                    <a:lnTo>
                      <a:pt x="132" y="6"/>
                    </a:lnTo>
                    <a:lnTo>
                      <a:pt x="124" y="4"/>
                    </a:lnTo>
                    <a:lnTo>
                      <a:pt x="115" y="1"/>
                    </a:lnTo>
                    <a:lnTo>
                      <a:pt x="106" y="0"/>
                    </a:lnTo>
                    <a:lnTo>
                      <a:pt x="97" y="0"/>
                    </a:lnTo>
                    <a:lnTo>
                      <a:pt x="88" y="0"/>
                    </a:lnTo>
                    <a:lnTo>
                      <a:pt x="81" y="1"/>
                    </a:lnTo>
                    <a:lnTo>
                      <a:pt x="73" y="4"/>
                    </a:lnTo>
                    <a:lnTo>
                      <a:pt x="64" y="5"/>
                    </a:lnTo>
                    <a:lnTo>
                      <a:pt x="58" y="9"/>
                    </a:lnTo>
                    <a:lnTo>
                      <a:pt x="50" y="13"/>
                    </a:lnTo>
                    <a:lnTo>
                      <a:pt x="44" y="17"/>
                    </a:lnTo>
                    <a:lnTo>
                      <a:pt x="37" y="22"/>
                    </a:lnTo>
                    <a:lnTo>
                      <a:pt x="24" y="32"/>
                    </a:lnTo>
                    <a:lnTo>
                      <a:pt x="14" y="45"/>
                    </a:lnTo>
                    <a:lnTo>
                      <a:pt x="6" y="60"/>
                    </a:lnTo>
                    <a:lnTo>
                      <a:pt x="0" y="76"/>
                    </a:lnTo>
                    <a:lnTo>
                      <a:pt x="1" y="75"/>
                    </a:lnTo>
                    <a:lnTo>
                      <a:pt x="10" y="80"/>
                    </a:lnTo>
                    <a:lnTo>
                      <a:pt x="22" y="84"/>
                    </a:lnTo>
                    <a:lnTo>
                      <a:pt x="35" y="86"/>
                    </a:lnTo>
                    <a:lnTo>
                      <a:pt x="50" y="87"/>
                    </a:lnTo>
                    <a:lnTo>
                      <a:pt x="64" y="86"/>
                    </a:lnTo>
                    <a:lnTo>
                      <a:pt x="79" y="84"/>
                    </a:lnTo>
                    <a:lnTo>
                      <a:pt x="86" y="81"/>
                    </a:lnTo>
                    <a:lnTo>
                      <a:pt x="92" y="77"/>
                    </a:lnTo>
                    <a:lnTo>
                      <a:pt x="99" y="75"/>
                    </a:lnTo>
                    <a:lnTo>
                      <a:pt x="104" y="6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50"/>
              </a:p>
            </p:txBody>
          </p:sp>
          <p:sp>
            <p:nvSpPr>
              <p:cNvPr id="101" name="Freeform 3452">
                <a:extLst>
                  <a:ext uri="{FF2B5EF4-FFF2-40B4-BE49-F238E27FC236}">
                    <a16:creationId xmlns:a16="http://schemas.microsoft.com/office/drawing/2014/main" id="{2B0B0156-F3F8-432C-904E-02DCD27632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703050" y="5507038"/>
                <a:ext cx="79375" cy="36513"/>
              </a:xfrm>
              <a:custGeom>
                <a:avLst/>
                <a:gdLst>
                  <a:gd name="T0" fmla="*/ 0 w 197"/>
                  <a:gd name="T1" fmla="*/ 75 h 93"/>
                  <a:gd name="T2" fmla="*/ 0 w 197"/>
                  <a:gd name="T3" fmla="*/ 74 h 93"/>
                  <a:gd name="T4" fmla="*/ 9 w 197"/>
                  <a:gd name="T5" fmla="*/ 79 h 93"/>
                  <a:gd name="T6" fmla="*/ 22 w 197"/>
                  <a:gd name="T7" fmla="*/ 82 h 93"/>
                  <a:gd name="T8" fmla="*/ 34 w 197"/>
                  <a:gd name="T9" fmla="*/ 85 h 93"/>
                  <a:gd name="T10" fmla="*/ 50 w 197"/>
                  <a:gd name="T11" fmla="*/ 86 h 93"/>
                  <a:gd name="T12" fmla="*/ 64 w 197"/>
                  <a:gd name="T13" fmla="*/ 86 h 93"/>
                  <a:gd name="T14" fmla="*/ 79 w 197"/>
                  <a:gd name="T15" fmla="*/ 82 h 93"/>
                  <a:gd name="T16" fmla="*/ 86 w 197"/>
                  <a:gd name="T17" fmla="*/ 80 h 93"/>
                  <a:gd name="T18" fmla="*/ 92 w 197"/>
                  <a:gd name="T19" fmla="*/ 77 h 93"/>
                  <a:gd name="T20" fmla="*/ 99 w 197"/>
                  <a:gd name="T21" fmla="*/ 74 h 93"/>
                  <a:gd name="T22" fmla="*/ 104 w 197"/>
                  <a:gd name="T23" fmla="*/ 68 h 93"/>
                  <a:gd name="T24" fmla="*/ 108 w 197"/>
                  <a:gd name="T25" fmla="*/ 66 h 93"/>
                  <a:gd name="T26" fmla="*/ 114 w 197"/>
                  <a:gd name="T27" fmla="*/ 66 h 93"/>
                  <a:gd name="T28" fmla="*/ 117 w 197"/>
                  <a:gd name="T29" fmla="*/ 66 h 93"/>
                  <a:gd name="T30" fmla="*/ 119 w 197"/>
                  <a:gd name="T31" fmla="*/ 67 h 93"/>
                  <a:gd name="T32" fmla="*/ 120 w 197"/>
                  <a:gd name="T33" fmla="*/ 70 h 93"/>
                  <a:gd name="T34" fmla="*/ 123 w 197"/>
                  <a:gd name="T35" fmla="*/ 72 h 93"/>
                  <a:gd name="T36" fmla="*/ 124 w 197"/>
                  <a:gd name="T37" fmla="*/ 75 h 93"/>
                  <a:gd name="T38" fmla="*/ 128 w 197"/>
                  <a:gd name="T39" fmla="*/ 79 h 93"/>
                  <a:gd name="T40" fmla="*/ 132 w 197"/>
                  <a:gd name="T41" fmla="*/ 81 h 93"/>
                  <a:gd name="T42" fmla="*/ 137 w 197"/>
                  <a:gd name="T43" fmla="*/ 84 h 93"/>
                  <a:gd name="T44" fmla="*/ 147 w 197"/>
                  <a:gd name="T45" fmla="*/ 89 h 93"/>
                  <a:gd name="T46" fmla="*/ 161 w 197"/>
                  <a:gd name="T47" fmla="*/ 91 h 93"/>
                  <a:gd name="T48" fmla="*/ 173 w 197"/>
                  <a:gd name="T49" fmla="*/ 93 h 93"/>
                  <a:gd name="T50" fmla="*/ 183 w 197"/>
                  <a:gd name="T51" fmla="*/ 93 h 93"/>
                  <a:gd name="T52" fmla="*/ 191 w 197"/>
                  <a:gd name="T53" fmla="*/ 91 h 93"/>
                  <a:gd name="T54" fmla="*/ 197 w 197"/>
                  <a:gd name="T55" fmla="*/ 89 h 93"/>
                  <a:gd name="T56" fmla="*/ 196 w 197"/>
                  <a:gd name="T57" fmla="*/ 80 h 93"/>
                  <a:gd name="T58" fmla="*/ 192 w 197"/>
                  <a:gd name="T59" fmla="*/ 71 h 93"/>
                  <a:gd name="T60" fmla="*/ 190 w 197"/>
                  <a:gd name="T61" fmla="*/ 62 h 93"/>
                  <a:gd name="T62" fmla="*/ 185 w 197"/>
                  <a:gd name="T63" fmla="*/ 54 h 93"/>
                  <a:gd name="T64" fmla="*/ 181 w 197"/>
                  <a:gd name="T65" fmla="*/ 45 h 93"/>
                  <a:gd name="T66" fmla="*/ 174 w 197"/>
                  <a:gd name="T67" fmla="*/ 39 h 93"/>
                  <a:gd name="T68" fmla="*/ 169 w 197"/>
                  <a:gd name="T69" fmla="*/ 31 h 93"/>
                  <a:gd name="T70" fmla="*/ 163 w 197"/>
                  <a:gd name="T71" fmla="*/ 26 h 93"/>
                  <a:gd name="T72" fmla="*/ 155 w 197"/>
                  <a:gd name="T73" fmla="*/ 20 h 93"/>
                  <a:gd name="T74" fmla="*/ 149 w 197"/>
                  <a:gd name="T75" fmla="*/ 14 h 93"/>
                  <a:gd name="T76" fmla="*/ 141 w 197"/>
                  <a:gd name="T77" fmla="*/ 11 h 93"/>
                  <a:gd name="T78" fmla="*/ 132 w 197"/>
                  <a:gd name="T79" fmla="*/ 7 h 93"/>
                  <a:gd name="T80" fmla="*/ 124 w 197"/>
                  <a:gd name="T81" fmla="*/ 4 h 93"/>
                  <a:gd name="T82" fmla="*/ 115 w 197"/>
                  <a:gd name="T83" fmla="*/ 2 h 93"/>
                  <a:gd name="T84" fmla="*/ 106 w 197"/>
                  <a:gd name="T85" fmla="*/ 0 h 93"/>
                  <a:gd name="T86" fmla="*/ 97 w 197"/>
                  <a:gd name="T87" fmla="*/ 0 h 93"/>
                  <a:gd name="T88" fmla="*/ 88 w 197"/>
                  <a:gd name="T89" fmla="*/ 0 h 93"/>
                  <a:gd name="T90" fmla="*/ 81 w 197"/>
                  <a:gd name="T91" fmla="*/ 2 h 93"/>
                  <a:gd name="T92" fmla="*/ 72 w 197"/>
                  <a:gd name="T93" fmla="*/ 3 h 93"/>
                  <a:gd name="T94" fmla="*/ 64 w 197"/>
                  <a:gd name="T95" fmla="*/ 5 h 93"/>
                  <a:gd name="T96" fmla="*/ 57 w 197"/>
                  <a:gd name="T97" fmla="*/ 8 h 93"/>
                  <a:gd name="T98" fmla="*/ 50 w 197"/>
                  <a:gd name="T99" fmla="*/ 12 h 93"/>
                  <a:gd name="T100" fmla="*/ 43 w 197"/>
                  <a:gd name="T101" fmla="*/ 16 h 93"/>
                  <a:gd name="T102" fmla="*/ 36 w 197"/>
                  <a:gd name="T103" fmla="*/ 21 h 93"/>
                  <a:gd name="T104" fmla="*/ 24 w 197"/>
                  <a:gd name="T105" fmla="*/ 32 h 93"/>
                  <a:gd name="T106" fmla="*/ 14 w 197"/>
                  <a:gd name="T107" fmla="*/ 45 h 93"/>
                  <a:gd name="T108" fmla="*/ 6 w 197"/>
                  <a:gd name="T109" fmla="*/ 59 h 93"/>
                  <a:gd name="T110" fmla="*/ 0 w 197"/>
                  <a:gd name="T111" fmla="*/ 75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97" h="93">
                    <a:moveTo>
                      <a:pt x="0" y="75"/>
                    </a:moveTo>
                    <a:lnTo>
                      <a:pt x="0" y="74"/>
                    </a:lnTo>
                    <a:lnTo>
                      <a:pt x="9" y="79"/>
                    </a:lnTo>
                    <a:lnTo>
                      <a:pt x="22" y="82"/>
                    </a:lnTo>
                    <a:lnTo>
                      <a:pt x="34" y="85"/>
                    </a:lnTo>
                    <a:lnTo>
                      <a:pt x="50" y="86"/>
                    </a:lnTo>
                    <a:lnTo>
                      <a:pt x="64" y="86"/>
                    </a:lnTo>
                    <a:lnTo>
                      <a:pt x="79" y="82"/>
                    </a:lnTo>
                    <a:lnTo>
                      <a:pt x="86" y="80"/>
                    </a:lnTo>
                    <a:lnTo>
                      <a:pt x="92" y="77"/>
                    </a:lnTo>
                    <a:lnTo>
                      <a:pt x="99" y="74"/>
                    </a:lnTo>
                    <a:lnTo>
                      <a:pt x="104" y="68"/>
                    </a:lnTo>
                    <a:lnTo>
                      <a:pt x="108" y="66"/>
                    </a:lnTo>
                    <a:lnTo>
                      <a:pt x="114" y="66"/>
                    </a:lnTo>
                    <a:lnTo>
                      <a:pt x="117" y="66"/>
                    </a:lnTo>
                    <a:lnTo>
                      <a:pt x="119" y="67"/>
                    </a:lnTo>
                    <a:lnTo>
                      <a:pt x="120" y="70"/>
                    </a:lnTo>
                    <a:lnTo>
                      <a:pt x="123" y="72"/>
                    </a:lnTo>
                    <a:lnTo>
                      <a:pt x="124" y="75"/>
                    </a:lnTo>
                    <a:lnTo>
                      <a:pt x="128" y="79"/>
                    </a:lnTo>
                    <a:lnTo>
                      <a:pt x="132" y="81"/>
                    </a:lnTo>
                    <a:lnTo>
                      <a:pt x="137" y="84"/>
                    </a:lnTo>
                    <a:lnTo>
                      <a:pt x="147" y="89"/>
                    </a:lnTo>
                    <a:lnTo>
                      <a:pt x="161" y="91"/>
                    </a:lnTo>
                    <a:lnTo>
                      <a:pt x="173" y="93"/>
                    </a:lnTo>
                    <a:lnTo>
                      <a:pt x="183" y="93"/>
                    </a:lnTo>
                    <a:lnTo>
                      <a:pt x="191" y="91"/>
                    </a:lnTo>
                    <a:lnTo>
                      <a:pt x="197" y="89"/>
                    </a:lnTo>
                    <a:lnTo>
                      <a:pt x="196" y="80"/>
                    </a:lnTo>
                    <a:lnTo>
                      <a:pt x="192" y="71"/>
                    </a:lnTo>
                    <a:lnTo>
                      <a:pt x="190" y="62"/>
                    </a:lnTo>
                    <a:lnTo>
                      <a:pt x="185" y="54"/>
                    </a:lnTo>
                    <a:lnTo>
                      <a:pt x="181" y="45"/>
                    </a:lnTo>
                    <a:lnTo>
                      <a:pt x="174" y="39"/>
                    </a:lnTo>
                    <a:lnTo>
                      <a:pt x="169" y="31"/>
                    </a:lnTo>
                    <a:lnTo>
                      <a:pt x="163" y="26"/>
                    </a:lnTo>
                    <a:lnTo>
                      <a:pt x="155" y="20"/>
                    </a:lnTo>
                    <a:lnTo>
                      <a:pt x="149" y="14"/>
                    </a:lnTo>
                    <a:lnTo>
                      <a:pt x="141" y="11"/>
                    </a:lnTo>
                    <a:lnTo>
                      <a:pt x="132" y="7"/>
                    </a:lnTo>
                    <a:lnTo>
                      <a:pt x="124" y="4"/>
                    </a:lnTo>
                    <a:lnTo>
                      <a:pt x="115" y="2"/>
                    </a:lnTo>
                    <a:lnTo>
                      <a:pt x="106" y="0"/>
                    </a:lnTo>
                    <a:lnTo>
                      <a:pt x="97" y="0"/>
                    </a:lnTo>
                    <a:lnTo>
                      <a:pt x="88" y="0"/>
                    </a:lnTo>
                    <a:lnTo>
                      <a:pt x="81" y="2"/>
                    </a:lnTo>
                    <a:lnTo>
                      <a:pt x="72" y="3"/>
                    </a:lnTo>
                    <a:lnTo>
                      <a:pt x="64" y="5"/>
                    </a:lnTo>
                    <a:lnTo>
                      <a:pt x="57" y="8"/>
                    </a:lnTo>
                    <a:lnTo>
                      <a:pt x="50" y="12"/>
                    </a:lnTo>
                    <a:lnTo>
                      <a:pt x="43" y="16"/>
                    </a:lnTo>
                    <a:lnTo>
                      <a:pt x="36" y="21"/>
                    </a:lnTo>
                    <a:lnTo>
                      <a:pt x="24" y="32"/>
                    </a:lnTo>
                    <a:lnTo>
                      <a:pt x="14" y="45"/>
                    </a:lnTo>
                    <a:lnTo>
                      <a:pt x="6" y="59"/>
                    </a:lnTo>
                    <a:lnTo>
                      <a:pt x="0" y="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50"/>
              </a:p>
            </p:txBody>
          </p:sp>
          <p:sp>
            <p:nvSpPr>
              <p:cNvPr id="102" name="Freeform 3453">
                <a:extLst>
                  <a:ext uri="{FF2B5EF4-FFF2-40B4-BE49-F238E27FC236}">
                    <a16:creationId xmlns:a16="http://schemas.microsoft.com/office/drawing/2014/main" id="{AD14C3B7-8501-4930-9F67-79D665316D5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677650" y="5545138"/>
                <a:ext cx="128587" cy="90488"/>
              </a:xfrm>
              <a:custGeom>
                <a:avLst/>
                <a:gdLst>
                  <a:gd name="T0" fmla="*/ 289 w 325"/>
                  <a:gd name="T1" fmla="*/ 155 h 230"/>
                  <a:gd name="T2" fmla="*/ 217 w 325"/>
                  <a:gd name="T3" fmla="*/ 136 h 230"/>
                  <a:gd name="T4" fmla="*/ 217 w 325"/>
                  <a:gd name="T5" fmla="*/ 112 h 230"/>
                  <a:gd name="T6" fmla="*/ 227 w 325"/>
                  <a:gd name="T7" fmla="*/ 104 h 230"/>
                  <a:gd name="T8" fmla="*/ 236 w 325"/>
                  <a:gd name="T9" fmla="*/ 95 h 230"/>
                  <a:gd name="T10" fmla="*/ 245 w 325"/>
                  <a:gd name="T11" fmla="*/ 85 h 230"/>
                  <a:gd name="T12" fmla="*/ 252 w 325"/>
                  <a:gd name="T13" fmla="*/ 73 h 230"/>
                  <a:gd name="T14" fmla="*/ 258 w 325"/>
                  <a:gd name="T15" fmla="*/ 62 h 230"/>
                  <a:gd name="T16" fmla="*/ 262 w 325"/>
                  <a:gd name="T17" fmla="*/ 48 h 230"/>
                  <a:gd name="T18" fmla="*/ 266 w 325"/>
                  <a:gd name="T19" fmla="*/ 35 h 230"/>
                  <a:gd name="T20" fmla="*/ 267 w 325"/>
                  <a:gd name="T21" fmla="*/ 21 h 230"/>
                  <a:gd name="T22" fmla="*/ 255 w 325"/>
                  <a:gd name="T23" fmla="*/ 22 h 230"/>
                  <a:gd name="T24" fmla="*/ 243 w 325"/>
                  <a:gd name="T25" fmla="*/ 23 h 230"/>
                  <a:gd name="T26" fmla="*/ 234 w 325"/>
                  <a:gd name="T27" fmla="*/ 22 h 230"/>
                  <a:gd name="T28" fmla="*/ 225 w 325"/>
                  <a:gd name="T29" fmla="*/ 22 h 230"/>
                  <a:gd name="T30" fmla="*/ 211 w 325"/>
                  <a:gd name="T31" fmla="*/ 18 h 230"/>
                  <a:gd name="T32" fmla="*/ 198 w 325"/>
                  <a:gd name="T33" fmla="*/ 14 h 230"/>
                  <a:gd name="T34" fmla="*/ 186 w 325"/>
                  <a:gd name="T35" fmla="*/ 8 h 230"/>
                  <a:gd name="T36" fmla="*/ 177 w 325"/>
                  <a:gd name="T37" fmla="*/ 0 h 230"/>
                  <a:gd name="T38" fmla="*/ 171 w 325"/>
                  <a:gd name="T39" fmla="*/ 4 h 230"/>
                  <a:gd name="T40" fmla="*/ 164 w 325"/>
                  <a:gd name="T41" fmla="*/ 8 h 230"/>
                  <a:gd name="T42" fmla="*/ 157 w 325"/>
                  <a:gd name="T43" fmla="*/ 10 h 230"/>
                  <a:gd name="T44" fmla="*/ 149 w 325"/>
                  <a:gd name="T45" fmla="*/ 13 h 230"/>
                  <a:gd name="T46" fmla="*/ 133 w 325"/>
                  <a:gd name="T47" fmla="*/ 15 h 230"/>
                  <a:gd name="T48" fmla="*/ 118 w 325"/>
                  <a:gd name="T49" fmla="*/ 17 h 230"/>
                  <a:gd name="T50" fmla="*/ 103 w 325"/>
                  <a:gd name="T51" fmla="*/ 15 h 230"/>
                  <a:gd name="T52" fmla="*/ 87 w 325"/>
                  <a:gd name="T53" fmla="*/ 13 h 230"/>
                  <a:gd name="T54" fmla="*/ 73 w 325"/>
                  <a:gd name="T55" fmla="*/ 9 h 230"/>
                  <a:gd name="T56" fmla="*/ 62 w 325"/>
                  <a:gd name="T57" fmla="*/ 4 h 230"/>
                  <a:gd name="T58" fmla="*/ 62 w 325"/>
                  <a:gd name="T59" fmla="*/ 10 h 230"/>
                  <a:gd name="T60" fmla="*/ 60 w 325"/>
                  <a:gd name="T61" fmla="*/ 17 h 230"/>
                  <a:gd name="T62" fmla="*/ 62 w 325"/>
                  <a:gd name="T63" fmla="*/ 31 h 230"/>
                  <a:gd name="T64" fmla="*/ 64 w 325"/>
                  <a:gd name="T65" fmla="*/ 45 h 230"/>
                  <a:gd name="T66" fmla="*/ 68 w 325"/>
                  <a:gd name="T67" fmla="*/ 58 h 230"/>
                  <a:gd name="T68" fmla="*/ 74 w 325"/>
                  <a:gd name="T69" fmla="*/ 71 h 230"/>
                  <a:gd name="T70" fmla="*/ 81 w 325"/>
                  <a:gd name="T71" fmla="*/ 82 h 230"/>
                  <a:gd name="T72" fmla="*/ 89 w 325"/>
                  <a:gd name="T73" fmla="*/ 93 h 230"/>
                  <a:gd name="T74" fmla="*/ 97 w 325"/>
                  <a:gd name="T75" fmla="*/ 103 h 230"/>
                  <a:gd name="T76" fmla="*/ 108 w 325"/>
                  <a:gd name="T77" fmla="*/ 111 h 230"/>
                  <a:gd name="T78" fmla="*/ 108 w 325"/>
                  <a:gd name="T79" fmla="*/ 136 h 230"/>
                  <a:gd name="T80" fmla="*/ 38 w 325"/>
                  <a:gd name="T81" fmla="*/ 155 h 230"/>
                  <a:gd name="T82" fmla="*/ 31 w 325"/>
                  <a:gd name="T83" fmla="*/ 158 h 230"/>
                  <a:gd name="T84" fmla="*/ 23 w 325"/>
                  <a:gd name="T85" fmla="*/ 163 h 230"/>
                  <a:gd name="T86" fmla="*/ 17 w 325"/>
                  <a:gd name="T87" fmla="*/ 168 h 230"/>
                  <a:gd name="T88" fmla="*/ 11 w 325"/>
                  <a:gd name="T89" fmla="*/ 175 h 230"/>
                  <a:gd name="T90" fmla="*/ 6 w 325"/>
                  <a:gd name="T91" fmla="*/ 181 h 230"/>
                  <a:gd name="T92" fmla="*/ 4 w 325"/>
                  <a:gd name="T93" fmla="*/ 189 h 230"/>
                  <a:gd name="T94" fmla="*/ 1 w 325"/>
                  <a:gd name="T95" fmla="*/ 198 h 230"/>
                  <a:gd name="T96" fmla="*/ 0 w 325"/>
                  <a:gd name="T97" fmla="*/ 206 h 230"/>
                  <a:gd name="T98" fmla="*/ 0 w 325"/>
                  <a:gd name="T99" fmla="*/ 230 h 230"/>
                  <a:gd name="T100" fmla="*/ 325 w 325"/>
                  <a:gd name="T101" fmla="*/ 230 h 230"/>
                  <a:gd name="T102" fmla="*/ 325 w 325"/>
                  <a:gd name="T103" fmla="*/ 206 h 230"/>
                  <a:gd name="T104" fmla="*/ 324 w 325"/>
                  <a:gd name="T105" fmla="*/ 198 h 230"/>
                  <a:gd name="T106" fmla="*/ 322 w 325"/>
                  <a:gd name="T107" fmla="*/ 189 h 230"/>
                  <a:gd name="T108" fmla="*/ 318 w 325"/>
                  <a:gd name="T109" fmla="*/ 181 h 230"/>
                  <a:gd name="T110" fmla="*/ 315 w 325"/>
                  <a:gd name="T111" fmla="*/ 175 h 230"/>
                  <a:gd name="T112" fmla="*/ 309 w 325"/>
                  <a:gd name="T113" fmla="*/ 168 h 230"/>
                  <a:gd name="T114" fmla="*/ 303 w 325"/>
                  <a:gd name="T115" fmla="*/ 162 h 230"/>
                  <a:gd name="T116" fmla="*/ 297 w 325"/>
                  <a:gd name="T117" fmla="*/ 158 h 230"/>
                  <a:gd name="T118" fmla="*/ 289 w 325"/>
                  <a:gd name="T119" fmla="*/ 155 h 2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325" h="230">
                    <a:moveTo>
                      <a:pt x="289" y="155"/>
                    </a:moveTo>
                    <a:lnTo>
                      <a:pt x="217" y="136"/>
                    </a:lnTo>
                    <a:lnTo>
                      <a:pt x="217" y="112"/>
                    </a:lnTo>
                    <a:lnTo>
                      <a:pt x="227" y="104"/>
                    </a:lnTo>
                    <a:lnTo>
                      <a:pt x="236" y="95"/>
                    </a:lnTo>
                    <a:lnTo>
                      <a:pt x="245" y="85"/>
                    </a:lnTo>
                    <a:lnTo>
                      <a:pt x="252" y="73"/>
                    </a:lnTo>
                    <a:lnTo>
                      <a:pt x="258" y="62"/>
                    </a:lnTo>
                    <a:lnTo>
                      <a:pt x="262" y="48"/>
                    </a:lnTo>
                    <a:lnTo>
                      <a:pt x="266" y="35"/>
                    </a:lnTo>
                    <a:lnTo>
                      <a:pt x="267" y="21"/>
                    </a:lnTo>
                    <a:lnTo>
                      <a:pt x="255" y="22"/>
                    </a:lnTo>
                    <a:lnTo>
                      <a:pt x="243" y="23"/>
                    </a:lnTo>
                    <a:lnTo>
                      <a:pt x="234" y="22"/>
                    </a:lnTo>
                    <a:lnTo>
                      <a:pt x="225" y="22"/>
                    </a:lnTo>
                    <a:lnTo>
                      <a:pt x="211" y="18"/>
                    </a:lnTo>
                    <a:lnTo>
                      <a:pt x="198" y="14"/>
                    </a:lnTo>
                    <a:lnTo>
                      <a:pt x="186" y="8"/>
                    </a:lnTo>
                    <a:lnTo>
                      <a:pt x="177" y="0"/>
                    </a:lnTo>
                    <a:lnTo>
                      <a:pt x="171" y="4"/>
                    </a:lnTo>
                    <a:lnTo>
                      <a:pt x="164" y="8"/>
                    </a:lnTo>
                    <a:lnTo>
                      <a:pt x="157" y="10"/>
                    </a:lnTo>
                    <a:lnTo>
                      <a:pt x="149" y="13"/>
                    </a:lnTo>
                    <a:lnTo>
                      <a:pt x="133" y="15"/>
                    </a:lnTo>
                    <a:lnTo>
                      <a:pt x="118" y="17"/>
                    </a:lnTo>
                    <a:lnTo>
                      <a:pt x="103" y="15"/>
                    </a:lnTo>
                    <a:lnTo>
                      <a:pt x="87" y="13"/>
                    </a:lnTo>
                    <a:lnTo>
                      <a:pt x="73" y="9"/>
                    </a:lnTo>
                    <a:lnTo>
                      <a:pt x="62" y="4"/>
                    </a:lnTo>
                    <a:lnTo>
                      <a:pt x="62" y="10"/>
                    </a:lnTo>
                    <a:lnTo>
                      <a:pt x="60" y="17"/>
                    </a:lnTo>
                    <a:lnTo>
                      <a:pt x="62" y="31"/>
                    </a:lnTo>
                    <a:lnTo>
                      <a:pt x="64" y="45"/>
                    </a:lnTo>
                    <a:lnTo>
                      <a:pt x="68" y="58"/>
                    </a:lnTo>
                    <a:lnTo>
                      <a:pt x="74" y="71"/>
                    </a:lnTo>
                    <a:lnTo>
                      <a:pt x="81" y="82"/>
                    </a:lnTo>
                    <a:lnTo>
                      <a:pt x="89" y="93"/>
                    </a:lnTo>
                    <a:lnTo>
                      <a:pt x="97" y="103"/>
                    </a:lnTo>
                    <a:lnTo>
                      <a:pt x="108" y="111"/>
                    </a:lnTo>
                    <a:lnTo>
                      <a:pt x="108" y="136"/>
                    </a:lnTo>
                    <a:lnTo>
                      <a:pt x="38" y="155"/>
                    </a:lnTo>
                    <a:lnTo>
                      <a:pt x="31" y="158"/>
                    </a:lnTo>
                    <a:lnTo>
                      <a:pt x="23" y="163"/>
                    </a:lnTo>
                    <a:lnTo>
                      <a:pt x="17" y="168"/>
                    </a:lnTo>
                    <a:lnTo>
                      <a:pt x="11" y="175"/>
                    </a:lnTo>
                    <a:lnTo>
                      <a:pt x="6" y="181"/>
                    </a:lnTo>
                    <a:lnTo>
                      <a:pt x="4" y="189"/>
                    </a:lnTo>
                    <a:lnTo>
                      <a:pt x="1" y="198"/>
                    </a:lnTo>
                    <a:lnTo>
                      <a:pt x="0" y="206"/>
                    </a:lnTo>
                    <a:lnTo>
                      <a:pt x="0" y="230"/>
                    </a:lnTo>
                    <a:lnTo>
                      <a:pt x="325" y="230"/>
                    </a:lnTo>
                    <a:lnTo>
                      <a:pt x="325" y="206"/>
                    </a:lnTo>
                    <a:lnTo>
                      <a:pt x="324" y="198"/>
                    </a:lnTo>
                    <a:lnTo>
                      <a:pt x="322" y="189"/>
                    </a:lnTo>
                    <a:lnTo>
                      <a:pt x="318" y="181"/>
                    </a:lnTo>
                    <a:lnTo>
                      <a:pt x="315" y="175"/>
                    </a:lnTo>
                    <a:lnTo>
                      <a:pt x="309" y="168"/>
                    </a:lnTo>
                    <a:lnTo>
                      <a:pt x="303" y="162"/>
                    </a:lnTo>
                    <a:lnTo>
                      <a:pt x="297" y="158"/>
                    </a:lnTo>
                    <a:lnTo>
                      <a:pt x="289" y="15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50"/>
              </a:p>
            </p:txBody>
          </p:sp>
          <p:sp>
            <p:nvSpPr>
              <p:cNvPr id="103" name="Freeform 3454">
                <a:extLst>
                  <a:ext uri="{FF2B5EF4-FFF2-40B4-BE49-F238E27FC236}">
                    <a16:creationId xmlns:a16="http://schemas.microsoft.com/office/drawing/2014/main" id="{061D1E28-9B17-45DD-A1A2-27B3B3C0AF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642725" y="5494338"/>
                <a:ext cx="39687" cy="39688"/>
              </a:xfrm>
              <a:custGeom>
                <a:avLst/>
                <a:gdLst>
                  <a:gd name="T0" fmla="*/ 96 w 100"/>
                  <a:gd name="T1" fmla="*/ 96 h 100"/>
                  <a:gd name="T2" fmla="*/ 99 w 100"/>
                  <a:gd name="T3" fmla="*/ 92 h 100"/>
                  <a:gd name="T4" fmla="*/ 100 w 100"/>
                  <a:gd name="T5" fmla="*/ 87 h 100"/>
                  <a:gd name="T6" fmla="*/ 99 w 100"/>
                  <a:gd name="T7" fmla="*/ 83 h 100"/>
                  <a:gd name="T8" fmla="*/ 96 w 100"/>
                  <a:gd name="T9" fmla="*/ 80 h 100"/>
                  <a:gd name="T10" fmla="*/ 20 w 100"/>
                  <a:gd name="T11" fmla="*/ 4 h 100"/>
                  <a:gd name="T12" fmla="*/ 17 w 100"/>
                  <a:gd name="T13" fmla="*/ 1 h 100"/>
                  <a:gd name="T14" fmla="*/ 11 w 100"/>
                  <a:gd name="T15" fmla="*/ 0 h 100"/>
                  <a:gd name="T16" fmla="*/ 8 w 100"/>
                  <a:gd name="T17" fmla="*/ 1 h 100"/>
                  <a:gd name="T18" fmla="*/ 4 w 100"/>
                  <a:gd name="T19" fmla="*/ 4 h 100"/>
                  <a:gd name="T20" fmla="*/ 1 w 100"/>
                  <a:gd name="T21" fmla="*/ 8 h 100"/>
                  <a:gd name="T22" fmla="*/ 0 w 100"/>
                  <a:gd name="T23" fmla="*/ 11 h 100"/>
                  <a:gd name="T24" fmla="*/ 1 w 100"/>
                  <a:gd name="T25" fmla="*/ 17 h 100"/>
                  <a:gd name="T26" fmla="*/ 4 w 100"/>
                  <a:gd name="T27" fmla="*/ 20 h 100"/>
                  <a:gd name="T28" fmla="*/ 79 w 100"/>
                  <a:gd name="T29" fmla="*/ 96 h 100"/>
                  <a:gd name="T30" fmla="*/ 83 w 100"/>
                  <a:gd name="T31" fmla="*/ 99 h 100"/>
                  <a:gd name="T32" fmla="*/ 87 w 100"/>
                  <a:gd name="T33" fmla="*/ 100 h 100"/>
                  <a:gd name="T34" fmla="*/ 92 w 100"/>
                  <a:gd name="T35" fmla="*/ 99 h 100"/>
                  <a:gd name="T36" fmla="*/ 96 w 100"/>
                  <a:gd name="T37" fmla="*/ 96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00" h="100">
                    <a:moveTo>
                      <a:pt x="96" y="96"/>
                    </a:moveTo>
                    <a:lnTo>
                      <a:pt x="99" y="92"/>
                    </a:lnTo>
                    <a:lnTo>
                      <a:pt x="100" y="87"/>
                    </a:lnTo>
                    <a:lnTo>
                      <a:pt x="99" y="83"/>
                    </a:lnTo>
                    <a:lnTo>
                      <a:pt x="96" y="80"/>
                    </a:lnTo>
                    <a:lnTo>
                      <a:pt x="20" y="4"/>
                    </a:lnTo>
                    <a:lnTo>
                      <a:pt x="17" y="1"/>
                    </a:lnTo>
                    <a:lnTo>
                      <a:pt x="11" y="0"/>
                    </a:lnTo>
                    <a:lnTo>
                      <a:pt x="8" y="1"/>
                    </a:lnTo>
                    <a:lnTo>
                      <a:pt x="4" y="4"/>
                    </a:lnTo>
                    <a:lnTo>
                      <a:pt x="1" y="8"/>
                    </a:lnTo>
                    <a:lnTo>
                      <a:pt x="0" y="11"/>
                    </a:lnTo>
                    <a:lnTo>
                      <a:pt x="1" y="17"/>
                    </a:lnTo>
                    <a:lnTo>
                      <a:pt x="4" y="20"/>
                    </a:lnTo>
                    <a:lnTo>
                      <a:pt x="79" y="96"/>
                    </a:lnTo>
                    <a:lnTo>
                      <a:pt x="83" y="99"/>
                    </a:lnTo>
                    <a:lnTo>
                      <a:pt x="87" y="100"/>
                    </a:lnTo>
                    <a:lnTo>
                      <a:pt x="92" y="99"/>
                    </a:lnTo>
                    <a:lnTo>
                      <a:pt x="96" y="9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50"/>
              </a:p>
            </p:txBody>
          </p:sp>
          <p:sp>
            <p:nvSpPr>
              <p:cNvPr id="104" name="Freeform 3455">
                <a:extLst>
                  <a:ext uri="{FF2B5EF4-FFF2-40B4-BE49-F238E27FC236}">
                    <a16:creationId xmlns:a16="http://schemas.microsoft.com/office/drawing/2014/main" id="{AB7A25F2-E79B-4903-A07C-F68141CFB2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806238" y="5494338"/>
                <a:ext cx="38100" cy="39688"/>
              </a:xfrm>
              <a:custGeom>
                <a:avLst/>
                <a:gdLst>
                  <a:gd name="T0" fmla="*/ 78 w 98"/>
                  <a:gd name="T1" fmla="*/ 4 h 100"/>
                  <a:gd name="T2" fmla="*/ 2 w 98"/>
                  <a:gd name="T3" fmla="*/ 80 h 100"/>
                  <a:gd name="T4" fmla="*/ 0 w 98"/>
                  <a:gd name="T5" fmla="*/ 83 h 100"/>
                  <a:gd name="T6" fmla="*/ 0 w 98"/>
                  <a:gd name="T7" fmla="*/ 87 h 100"/>
                  <a:gd name="T8" fmla="*/ 0 w 98"/>
                  <a:gd name="T9" fmla="*/ 92 h 100"/>
                  <a:gd name="T10" fmla="*/ 2 w 98"/>
                  <a:gd name="T11" fmla="*/ 96 h 100"/>
                  <a:gd name="T12" fmla="*/ 7 w 98"/>
                  <a:gd name="T13" fmla="*/ 99 h 100"/>
                  <a:gd name="T14" fmla="*/ 11 w 98"/>
                  <a:gd name="T15" fmla="*/ 100 h 100"/>
                  <a:gd name="T16" fmla="*/ 16 w 98"/>
                  <a:gd name="T17" fmla="*/ 99 h 100"/>
                  <a:gd name="T18" fmla="*/ 20 w 98"/>
                  <a:gd name="T19" fmla="*/ 96 h 100"/>
                  <a:gd name="T20" fmla="*/ 96 w 98"/>
                  <a:gd name="T21" fmla="*/ 20 h 100"/>
                  <a:gd name="T22" fmla="*/ 98 w 98"/>
                  <a:gd name="T23" fmla="*/ 17 h 100"/>
                  <a:gd name="T24" fmla="*/ 98 w 98"/>
                  <a:gd name="T25" fmla="*/ 11 h 100"/>
                  <a:gd name="T26" fmla="*/ 98 w 98"/>
                  <a:gd name="T27" fmla="*/ 8 h 100"/>
                  <a:gd name="T28" fmla="*/ 96 w 98"/>
                  <a:gd name="T29" fmla="*/ 4 h 100"/>
                  <a:gd name="T30" fmla="*/ 92 w 98"/>
                  <a:gd name="T31" fmla="*/ 1 h 100"/>
                  <a:gd name="T32" fmla="*/ 87 w 98"/>
                  <a:gd name="T33" fmla="*/ 0 h 100"/>
                  <a:gd name="T34" fmla="*/ 83 w 98"/>
                  <a:gd name="T35" fmla="*/ 1 h 100"/>
                  <a:gd name="T36" fmla="*/ 78 w 98"/>
                  <a:gd name="T37" fmla="*/ 4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98" h="100">
                    <a:moveTo>
                      <a:pt x="78" y="4"/>
                    </a:moveTo>
                    <a:lnTo>
                      <a:pt x="2" y="80"/>
                    </a:lnTo>
                    <a:lnTo>
                      <a:pt x="0" y="83"/>
                    </a:lnTo>
                    <a:lnTo>
                      <a:pt x="0" y="87"/>
                    </a:lnTo>
                    <a:lnTo>
                      <a:pt x="0" y="92"/>
                    </a:lnTo>
                    <a:lnTo>
                      <a:pt x="2" y="96"/>
                    </a:lnTo>
                    <a:lnTo>
                      <a:pt x="7" y="99"/>
                    </a:lnTo>
                    <a:lnTo>
                      <a:pt x="11" y="100"/>
                    </a:lnTo>
                    <a:lnTo>
                      <a:pt x="16" y="99"/>
                    </a:lnTo>
                    <a:lnTo>
                      <a:pt x="20" y="96"/>
                    </a:lnTo>
                    <a:lnTo>
                      <a:pt x="96" y="20"/>
                    </a:lnTo>
                    <a:lnTo>
                      <a:pt x="98" y="17"/>
                    </a:lnTo>
                    <a:lnTo>
                      <a:pt x="98" y="11"/>
                    </a:lnTo>
                    <a:lnTo>
                      <a:pt x="98" y="8"/>
                    </a:lnTo>
                    <a:lnTo>
                      <a:pt x="96" y="4"/>
                    </a:lnTo>
                    <a:lnTo>
                      <a:pt x="92" y="1"/>
                    </a:lnTo>
                    <a:lnTo>
                      <a:pt x="87" y="0"/>
                    </a:lnTo>
                    <a:lnTo>
                      <a:pt x="83" y="1"/>
                    </a:lnTo>
                    <a:lnTo>
                      <a:pt x="78" y="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50"/>
              </a:p>
            </p:txBody>
          </p:sp>
        </p:grpSp>
        <p:sp>
          <p:nvSpPr>
            <p:cNvPr id="105" name="Freeform 302">
              <a:extLst>
                <a:ext uri="{FF2B5EF4-FFF2-40B4-BE49-F238E27FC236}">
                  <a16:creationId xmlns:a16="http://schemas.microsoft.com/office/drawing/2014/main" id="{445CF568-8041-4828-8801-AFFCD5EF1409}"/>
                </a:ext>
              </a:extLst>
            </p:cNvPr>
            <p:cNvSpPr>
              <a:spLocks/>
            </p:cNvSpPr>
            <p:nvPr/>
          </p:nvSpPr>
          <p:spPr bwMode="auto">
            <a:xfrm>
              <a:off x="5785217" y="2262064"/>
              <a:ext cx="418367" cy="281237"/>
            </a:xfrm>
            <a:custGeom>
              <a:avLst/>
              <a:gdLst>
                <a:gd name="T0" fmla="*/ 843 w 903"/>
                <a:gd name="T1" fmla="*/ 572 h 602"/>
                <a:gd name="T2" fmla="*/ 843 w 903"/>
                <a:gd name="T3" fmla="*/ 12 h 602"/>
                <a:gd name="T4" fmla="*/ 840 w 903"/>
                <a:gd name="T5" fmla="*/ 7 h 602"/>
                <a:gd name="T6" fmla="*/ 836 w 903"/>
                <a:gd name="T7" fmla="*/ 3 h 602"/>
                <a:gd name="T8" fmla="*/ 831 w 903"/>
                <a:gd name="T9" fmla="*/ 1 h 602"/>
                <a:gd name="T10" fmla="*/ 707 w 903"/>
                <a:gd name="T11" fmla="*/ 0 h 602"/>
                <a:gd name="T12" fmla="*/ 701 w 903"/>
                <a:gd name="T13" fmla="*/ 2 h 602"/>
                <a:gd name="T14" fmla="*/ 697 w 903"/>
                <a:gd name="T15" fmla="*/ 5 h 602"/>
                <a:gd name="T16" fmla="*/ 694 w 903"/>
                <a:gd name="T17" fmla="*/ 9 h 602"/>
                <a:gd name="T18" fmla="*/ 692 w 903"/>
                <a:gd name="T19" fmla="*/ 16 h 602"/>
                <a:gd name="T20" fmla="*/ 632 w 903"/>
                <a:gd name="T21" fmla="*/ 572 h 602"/>
                <a:gd name="T22" fmla="*/ 631 w 903"/>
                <a:gd name="T23" fmla="*/ 283 h 602"/>
                <a:gd name="T24" fmla="*/ 629 w 903"/>
                <a:gd name="T25" fmla="*/ 277 h 602"/>
                <a:gd name="T26" fmla="*/ 626 w 903"/>
                <a:gd name="T27" fmla="*/ 274 h 602"/>
                <a:gd name="T28" fmla="*/ 621 w 903"/>
                <a:gd name="T29" fmla="*/ 271 h 602"/>
                <a:gd name="T30" fmla="*/ 496 w 903"/>
                <a:gd name="T31" fmla="*/ 271 h 602"/>
                <a:gd name="T32" fmla="*/ 491 w 903"/>
                <a:gd name="T33" fmla="*/ 272 h 602"/>
                <a:gd name="T34" fmla="*/ 487 w 903"/>
                <a:gd name="T35" fmla="*/ 275 h 602"/>
                <a:gd name="T36" fmla="*/ 482 w 903"/>
                <a:gd name="T37" fmla="*/ 281 h 602"/>
                <a:gd name="T38" fmla="*/ 481 w 903"/>
                <a:gd name="T39" fmla="*/ 286 h 602"/>
                <a:gd name="T40" fmla="*/ 421 w 903"/>
                <a:gd name="T41" fmla="*/ 572 h 602"/>
                <a:gd name="T42" fmla="*/ 421 w 903"/>
                <a:gd name="T43" fmla="*/ 193 h 602"/>
                <a:gd name="T44" fmla="*/ 419 w 903"/>
                <a:gd name="T45" fmla="*/ 187 h 602"/>
                <a:gd name="T46" fmla="*/ 415 w 903"/>
                <a:gd name="T47" fmla="*/ 183 h 602"/>
                <a:gd name="T48" fmla="*/ 409 w 903"/>
                <a:gd name="T49" fmla="*/ 181 h 602"/>
                <a:gd name="T50" fmla="*/ 286 w 903"/>
                <a:gd name="T51" fmla="*/ 181 h 602"/>
                <a:gd name="T52" fmla="*/ 280 w 903"/>
                <a:gd name="T53" fmla="*/ 182 h 602"/>
                <a:gd name="T54" fmla="*/ 275 w 903"/>
                <a:gd name="T55" fmla="*/ 185 h 602"/>
                <a:gd name="T56" fmla="*/ 272 w 903"/>
                <a:gd name="T57" fmla="*/ 190 h 602"/>
                <a:gd name="T58" fmla="*/ 271 w 903"/>
                <a:gd name="T59" fmla="*/ 196 h 602"/>
                <a:gd name="T60" fmla="*/ 211 w 903"/>
                <a:gd name="T61" fmla="*/ 572 h 602"/>
                <a:gd name="T62" fmla="*/ 210 w 903"/>
                <a:gd name="T63" fmla="*/ 404 h 602"/>
                <a:gd name="T64" fmla="*/ 208 w 903"/>
                <a:gd name="T65" fmla="*/ 399 h 602"/>
                <a:gd name="T66" fmla="*/ 204 w 903"/>
                <a:gd name="T67" fmla="*/ 394 h 602"/>
                <a:gd name="T68" fmla="*/ 199 w 903"/>
                <a:gd name="T69" fmla="*/ 392 h 602"/>
                <a:gd name="T70" fmla="*/ 75 w 903"/>
                <a:gd name="T71" fmla="*/ 391 h 602"/>
                <a:gd name="T72" fmla="*/ 69 w 903"/>
                <a:gd name="T73" fmla="*/ 392 h 602"/>
                <a:gd name="T74" fmla="*/ 65 w 903"/>
                <a:gd name="T75" fmla="*/ 396 h 602"/>
                <a:gd name="T76" fmla="*/ 62 w 903"/>
                <a:gd name="T77" fmla="*/ 401 h 602"/>
                <a:gd name="T78" fmla="*/ 60 w 903"/>
                <a:gd name="T79" fmla="*/ 406 h 602"/>
                <a:gd name="T80" fmla="*/ 15 w 903"/>
                <a:gd name="T81" fmla="*/ 572 h 602"/>
                <a:gd name="T82" fmla="*/ 9 w 903"/>
                <a:gd name="T83" fmla="*/ 573 h 602"/>
                <a:gd name="T84" fmla="*/ 4 w 903"/>
                <a:gd name="T85" fmla="*/ 577 h 602"/>
                <a:gd name="T86" fmla="*/ 1 w 903"/>
                <a:gd name="T87" fmla="*/ 581 h 602"/>
                <a:gd name="T88" fmla="*/ 0 w 903"/>
                <a:gd name="T89" fmla="*/ 587 h 602"/>
                <a:gd name="T90" fmla="*/ 1 w 903"/>
                <a:gd name="T91" fmla="*/ 593 h 602"/>
                <a:gd name="T92" fmla="*/ 4 w 903"/>
                <a:gd name="T93" fmla="*/ 598 h 602"/>
                <a:gd name="T94" fmla="*/ 9 w 903"/>
                <a:gd name="T95" fmla="*/ 601 h 602"/>
                <a:gd name="T96" fmla="*/ 15 w 903"/>
                <a:gd name="T97" fmla="*/ 602 h 602"/>
                <a:gd name="T98" fmla="*/ 196 w 903"/>
                <a:gd name="T99" fmla="*/ 602 h 602"/>
                <a:gd name="T100" fmla="*/ 406 w 903"/>
                <a:gd name="T101" fmla="*/ 602 h 602"/>
                <a:gd name="T102" fmla="*/ 617 w 903"/>
                <a:gd name="T103" fmla="*/ 602 h 602"/>
                <a:gd name="T104" fmla="*/ 828 w 903"/>
                <a:gd name="T105" fmla="*/ 602 h 602"/>
                <a:gd name="T106" fmla="*/ 891 w 903"/>
                <a:gd name="T107" fmla="*/ 602 h 602"/>
                <a:gd name="T108" fmla="*/ 896 w 903"/>
                <a:gd name="T109" fmla="*/ 600 h 602"/>
                <a:gd name="T110" fmla="*/ 901 w 903"/>
                <a:gd name="T111" fmla="*/ 596 h 602"/>
                <a:gd name="T112" fmla="*/ 903 w 903"/>
                <a:gd name="T113" fmla="*/ 591 h 602"/>
                <a:gd name="T114" fmla="*/ 903 w 903"/>
                <a:gd name="T115" fmla="*/ 584 h 602"/>
                <a:gd name="T116" fmla="*/ 901 w 903"/>
                <a:gd name="T117" fmla="*/ 579 h 602"/>
                <a:gd name="T118" fmla="*/ 896 w 903"/>
                <a:gd name="T119" fmla="*/ 575 h 602"/>
                <a:gd name="T120" fmla="*/ 891 w 903"/>
                <a:gd name="T121" fmla="*/ 572 h 6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903" h="602">
                  <a:moveTo>
                    <a:pt x="888" y="572"/>
                  </a:moveTo>
                  <a:lnTo>
                    <a:pt x="843" y="572"/>
                  </a:lnTo>
                  <a:lnTo>
                    <a:pt x="843" y="16"/>
                  </a:lnTo>
                  <a:lnTo>
                    <a:pt x="843" y="12"/>
                  </a:lnTo>
                  <a:lnTo>
                    <a:pt x="842" y="9"/>
                  </a:lnTo>
                  <a:lnTo>
                    <a:pt x="840" y="7"/>
                  </a:lnTo>
                  <a:lnTo>
                    <a:pt x="838" y="5"/>
                  </a:lnTo>
                  <a:lnTo>
                    <a:pt x="836" y="3"/>
                  </a:lnTo>
                  <a:lnTo>
                    <a:pt x="834" y="2"/>
                  </a:lnTo>
                  <a:lnTo>
                    <a:pt x="831" y="1"/>
                  </a:lnTo>
                  <a:lnTo>
                    <a:pt x="828" y="1"/>
                  </a:lnTo>
                  <a:lnTo>
                    <a:pt x="707" y="0"/>
                  </a:lnTo>
                  <a:lnTo>
                    <a:pt x="704" y="1"/>
                  </a:lnTo>
                  <a:lnTo>
                    <a:pt x="701" y="2"/>
                  </a:lnTo>
                  <a:lnTo>
                    <a:pt x="699" y="3"/>
                  </a:lnTo>
                  <a:lnTo>
                    <a:pt x="697" y="5"/>
                  </a:lnTo>
                  <a:lnTo>
                    <a:pt x="695" y="7"/>
                  </a:lnTo>
                  <a:lnTo>
                    <a:pt x="694" y="9"/>
                  </a:lnTo>
                  <a:lnTo>
                    <a:pt x="692" y="12"/>
                  </a:lnTo>
                  <a:lnTo>
                    <a:pt x="692" y="16"/>
                  </a:lnTo>
                  <a:lnTo>
                    <a:pt x="692" y="572"/>
                  </a:lnTo>
                  <a:lnTo>
                    <a:pt x="632" y="572"/>
                  </a:lnTo>
                  <a:lnTo>
                    <a:pt x="632" y="286"/>
                  </a:lnTo>
                  <a:lnTo>
                    <a:pt x="631" y="283"/>
                  </a:lnTo>
                  <a:lnTo>
                    <a:pt x="631" y="281"/>
                  </a:lnTo>
                  <a:lnTo>
                    <a:pt x="629" y="277"/>
                  </a:lnTo>
                  <a:lnTo>
                    <a:pt x="628" y="275"/>
                  </a:lnTo>
                  <a:lnTo>
                    <a:pt x="626" y="274"/>
                  </a:lnTo>
                  <a:lnTo>
                    <a:pt x="623" y="272"/>
                  </a:lnTo>
                  <a:lnTo>
                    <a:pt x="621" y="271"/>
                  </a:lnTo>
                  <a:lnTo>
                    <a:pt x="617" y="271"/>
                  </a:lnTo>
                  <a:lnTo>
                    <a:pt x="496" y="271"/>
                  </a:lnTo>
                  <a:lnTo>
                    <a:pt x="494" y="271"/>
                  </a:lnTo>
                  <a:lnTo>
                    <a:pt x="491" y="272"/>
                  </a:lnTo>
                  <a:lnTo>
                    <a:pt x="489" y="274"/>
                  </a:lnTo>
                  <a:lnTo>
                    <a:pt x="487" y="275"/>
                  </a:lnTo>
                  <a:lnTo>
                    <a:pt x="484" y="277"/>
                  </a:lnTo>
                  <a:lnTo>
                    <a:pt x="482" y="281"/>
                  </a:lnTo>
                  <a:lnTo>
                    <a:pt x="482" y="283"/>
                  </a:lnTo>
                  <a:lnTo>
                    <a:pt x="481" y="286"/>
                  </a:lnTo>
                  <a:lnTo>
                    <a:pt x="481" y="572"/>
                  </a:lnTo>
                  <a:lnTo>
                    <a:pt x="421" y="572"/>
                  </a:lnTo>
                  <a:lnTo>
                    <a:pt x="421" y="196"/>
                  </a:lnTo>
                  <a:lnTo>
                    <a:pt x="421" y="193"/>
                  </a:lnTo>
                  <a:lnTo>
                    <a:pt x="420" y="190"/>
                  </a:lnTo>
                  <a:lnTo>
                    <a:pt x="419" y="187"/>
                  </a:lnTo>
                  <a:lnTo>
                    <a:pt x="417" y="185"/>
                  </a:lnTo>
                  <a:lnTo>
                    <a:pt x="415" y="183"/>
                  </a:lnTo>
                  <a:lnTo>
                    <a:pt x="413" y="182"/>
                  </a:lnTo>
                  <a:lnTo>
                    <a:pt x="409" y="181"/>
                  </a:lnTo>
                  <a:lnTo>
                    <a:pt x="406" y="181"/>
                  </a:lnTo>
                  <a:lnTo>
                    <a:pt x="286" y="181"/>
                  </a:lnTo>
                  <a:lnTo>
                    <a:pt x="283" y="181"/>
                  </a:lnTo>
                  <a:lnTo>
                    <a:pt x="280" y="182"/>
                  </a:lnTo>
                  <a:lnTo>
                    <a:pt x="277" y="183"/>
                  </a:lnTo>
                  <a:lnTo>
                    <a:pt x="275" y="185"/>
                  </a:lnTo>
                  <a:lnTo>
                    <a:pt x="273" y="187"/>
                  </a:lnTo>
                  <a:lnTo>
                    <a:pt x="272" y="190"/>
                  </a:lnTo>
                  <a:lnTo>
                    <a:pt x="271" y="193"/>
                  </a:lnTo>
                  <a:lnTo>
                    <a:pt x="271" y="196"/>
                  </a:lnTo>
                  <a:lnTo>
                    <a:pt x="271" y="572"/>
                  </a:lnTo>
                  <a:lnTo>
                    <a:pt x="211" y="572"/>
                  </a:lnTo>
                  <a:lnTo>
                    <a:pt x="211" y="406"/>
                  </a:lnTo>
                  <a:lnTo>
                    <a:pt x="210" y="404"/>
                  </a:lnTo>
                  <a:lnTo>
                    <a:pt x="210" y="401"/>
                  </a:lnTo>
                  <a:lnTo>
                    <a:pt x="208" y="399"/>
                  </a:lnTo>
                  <a:lnTo>
                    <a:pt x="207" y="396"/>
                  </a:lnTo>
                  <a:lnTo>
                    <a:pt x="204" y="394"/>
                  </a:lnTo>
                  <a:lnTo>
                    <a:pt x="201" y="393"/>
                  </a:lnTo>
                  <a:lnTo>
                    <a:pt x="199" y="392"/>
                  </a:lnTo>
                  <a:lnTo>
                    <a:pt x="196" y="391"/>
                  </a:lnTo>
                  <a:lnTo>
                    <a:pt x="75" y="391"/>
                  </a:lnTo>
                  <a:lnTo>
                    <a:pt x="73" y="392"/>
                  </a:lnTo>
                  <a:lnTo>
                    <a:pt x="69" y="392"/>
                  </a:lnTo>
                  <a:lnTo>
                    <a:pt x="67" y="394"/>
                  </a:lnTo>
                  <a:lnTo>
                    <a:pt x="65" y="396"/>
                  </a:lnTo>
                  <a:lnTo>
                    <a:pt x="63" y="399"/>
                  </a:lnTo>
                  <a:lnTo>
                    <a:pt x="62" y="401"/>
                  </a:lnTo>
                  <a:lnTo>
                    <a:pt x="61" y="404"/>
                  </a:lnTo>
                  <a:lnTo>
                    <a:pt x="60" y="406"/>
                  </a:lnTo>
                  <a:lnTo>
                    <a:pt x="60" y="572"/>
                  </a:lnTo>
                  <a:lnTo>
                    <a:pt x="15" y="572"/>
                  </a:lnTo>
                  <a:lnTo>
                    <a:pt x="11" y="572"/>
                  </a:lnTo>
                  <a:lnTo>
                    <a:pt x="9" y="573"/>
                  </a:lnTo>
                  <a:lnTo>
                    <a:pt x="6" y="575"/>
                  </a:lnTo>
                  <a:lnTo>
                    <a:pt x="4" y="577"/>
                  </a:lnTo>
                  <a:lnTo>
                    <a:pt x="3" y="579"/>
                  </a:lnTo>
                  <a:lnTo>
                    <a:pt x="1" y="581"/>
                  </a:lnTo>
                  <a:lnTo>
                    <a:pt x="1" y="584"/>
                  </a:lnTo>
                  <a:lnTo>
                    <a:pt x="0" y="587"/>
                  </a:lnTo>
                  <a:lnTo>
                    <a:pt x="1" y="591"/>
                  </a:lnTo>
                  <a:lnTo>
                    <a:pt x="1" y="593"/>
                  </a:lnTo>
                  <a:lnTo>
                    <a:pt x="3" y="596"/>
                  </a:lnTo>
                  <a:lnTo>
                    <a:pt x="4" y="598"/>
                  </a:lnTo>
                  <a:lnTo>
                    <a:pt x="6" y="600"/>
                  </a:lnTo>
                  <a:lnTo>
                    <a:pt x="9" y="601"/>
                  </a:lnTo>
                  <a:lnTo>
                    <a:pt x="11" y="602"/>
                  </a:lnTo>
                  <a:lnTo>
                    <a:pt x="15" y="602"/>
                  </a:lnTo>
                  <a:lnTo>
                    <a:pt x="75" y="602"/>
                  </a:lnTo>
                  <a:lnTo>
                    <a:pt x="196" y="602"/>
                  </a:lnTo>
                  <a:lnTo>
                    <a:pt x="286" y="602"/>
                  </a:lnTo>
                  <a:lnTo>
                    <a:pt x="406" y="602"/>
                  </a:lnTo>
                  <a:lnTo>
                    <a:pt x="496" y="602"/>
                  </a:lnTo>
                  <a:lnTo>
                    <a:pt x="617" y="602"/>
                  </a:lnTo>
                  <a:lnTo>
                    <a:pt x="707" y="602"/>
                  </a:lnTo>
                  <a:lnTo>
                    <a:pt x="828" y="602"/>
                  </a:lnTo>
                  <a:lnTo>
                    <a:pt x="888" y="602"/>
                  </a:lnTo>
                  <a:lnTo>
                    <a:pt x="891" y="602"/>
                  </a:lnTo>
                  <a:lnTo>
                    <a:pt x="894" y="601"/>
                  </a:lnTo>
                  <a:lnTo>
                    <a:pt x="896" y="600"/>
                  </a:lnTo>
                  <a:lnTo>
                    <a:pt x="898" y="598"/>
                  </a:lnTo>
                  <a:lnTo>
                    <a:pt x="901" y="596"/>
                  </a:lnTo>
                  <a:lnTo>
                    <a:pt x="902" y="593"/>
                  </a:lnTo>
                  <a:lnTo>
                    <a:pt x="903" y="591"/>
                  </a:lnTo>
                  <a:lnTo>
                    <a:pt x="903" y="587"/>
                  </a:lnTo>
                  <a:lnTo>
                    <a:pt x="903" y="584"/>
                  </a:lnTo>
                  <a:lnTo>
                    <a:pt x="902" y="581"/>
                  </a:lnTo>
                  <a:lnTo>
                    <a:pt x="901" y="579"/>
                  </a:lnTo>
                  <a:lnTo>
                    <a:pt x="898" y="577"/>
                  </a:lnTo>
                  <a:lnTo>
                    <a:pt x="896" y="575"/>
                  </a:lnTo>
                  <a:lnTo>
                    <a:pt x="894" y="573"/>
                  </a:lnTo>
                  <a:lnTo>
                    <a:pt x="891" y="572"/>
                  </a:lnTo>
                  <a:lnTo>
                    <a:pt x="888" y="57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050"/>
            </a:p>
          </p:txBody>
        </p:sp>
        <p:sp>
          <p:nvSpPr>
            <p:cNvPr id="159" name="Freeform 2203">
              <a:extLst>
                <a:ext uri="{FF2B5EF4-FFF2-40B4-BE49-F238E27FC236}">
                  <a16:creationId xmlns:a16="http://schemas.microsoft.com/office/drawing/2014/main" id="{D903385B-E1BB-4F5A-B590-C5103EFDB82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647438" y="3802333"/>
              <a:ext cx="392801" cy="248696"/>
            </a:xfrm>
            <a:custGeom>
              <a:avLst/>
              <a:gdLst>
                <a:gd name="T0" fmla="*/ 431 w 842"/>
                <a:gd name="T1" fmla="*/ 311 h 536"/>
                <a:gd name="T2" fmla="*/ 392 w 842"/>
                <a:gd name="T3" fmla="*/ 318 h 536"/>
                <a:gd name="T4" fmla="*/ 361 w 842"/>
                <a:gd name="T5" fmla="*/ 277 h 536"/>
                <a:gd name="T6" fmla="*/ 312 w 842"/>
                <a:gd name="T7" fmla="*/ 229 h 536"/>
                <a:gd name="T8" fmla="*/ 530 w 842"/>
                <a:gd name="T9" fmla="*/ 229 h 536"/>
                <a:gd name="T10" fmla="*/ 481 w 842"/>
                <a:gd name="T11" fmla="*/ 277 h 536"/>
                <a:gd name="T12" fmla="*/ 826 w 842"/>
                <a:gd name="T13" fmla="*/ 355 h 536"/>
                <a:gd name="T14" fmla="*/ 770 w 842"/>
                <a:gd name="T15" fmla="*/ 310 h 536"/>
                <a:gd name="T16" fmla="*/ 738 w 842"/>
                <a:gd name="T17" fmla="*/ 260 h 536"/>
                <a:gd name="T18" fmla="*/ 691 w 842"/>
                <a:gd name="T19" fmla="*/ 223 h 536"/>
                <a:gd name="T20" fmla="*/ 632 w 842"/>
                <a:gd name="T21" fmla="*/ 206 h 536"/>
                <a:gd name="T22" fmla="*/ 451 w 842"/>
                <a:gd name="T23" fmla="*/ 134 h 536"/>
                <a:gd name="T24" fmla="*/ 648 w 842"/>
                <a:gd name="T25" fmla="*/ 30 h 536"/>
                <a:gd name="T26" fmla="*/ 674 w 842"/>
                <a:gd name="T27" fmla="*/ 41 h 536"/>
                <a:gd name="T28" fmla="*/ 693 w 842"/>
                <a:gd name="T29" fmla="*/ 55 h 536"/>
                <a:gd name="T30" fmla="*/ 707 w 842"/>
                <a:gd name="T31" fmla="*/ 38 h 536"/>
                <a:gd name="T32" fmla="*/ 691 w 842"/>
                <a:gd name="T33" fmla="*/ 16 h 536"/>
                <a:gd name="T34" fmla="*/ 668 w 842"/>
                <a:gd name="T35" fmla="*/ 2 h 536"/>
                <a:gd name="T36" fmla="*/ 621 w 842"/>
                <a:gd name="T37" fmla="*/ 6 h 536"/>
                <a:gd name="T38" fmla="*/ 221 w 842"/>
                <a:gd name="T39" fmla="*/ 6 h 536"/>
                <a:gd name="T40" fmla="*/ 174 w 842"/>
                <a:gd name="T41" fmla="*/ 2 h 536"/>
                <a:gd name="T42" fmla="*/ 150 w 842"/>
                <a:gd name="T43" fmla="*/ 16 h 536"/>
                <a:gd name="T44" fmla="*/ 135 w 842"/>
                <a:gd name="T45" fmla="*/ 38 h 536"/>
                <a:gd name="T46" fmla="*/ 149 w 842"/>
                <a:gd name="T47" fmla="*/ 55 h 536"/>
                <a:gd name="T48" fmla="*/ 168 w 842"/>
                <a:gd name="T49" fmla="*/ 41 h 536"/>
                <a:gd name="T50" fmla="*/ 194 w 842"/>
                <a:gd name="T51" fmla="*/ 30 h 536"/>
                <a:gd name="T52" fmla="*/ 390 w 842"/>
                <a:gd name="T53" fmla="*/ 134 h 536"/>
                <a:gd name="T54" fmla="*/ 210 w 842"/>
                <a:gd name="T55" fmla="*/ 206 h 536"/>
                <a:gd name="T56" fmla="*/ 151 w 842"/>
                <a:gd name="T57" fmla="*/ 223 h 536"/>
                <a:gd name="T58" fmla="*/ 103 w 842"/>
                <a:gd name="T59" fmla="*/ 260 h 536"/>
                <a:gd name="T60" fmla="*/ 72 w 842"/>
                <a:gd name="T61" fmla="*/ 310 h 536"/>
                <a:gd name="T62" fmla="*/ 14 w 842"/>
                <a:gd name="T63" fmla="*/ 355 h 536"/>
                <a:gd name="T64" fmla="*/ 0 w 842"/>
                <a:gd name="T65" fmla="*/ 371 h 536"/>
                <a:gd name="T66" fmla="*/ 14 w 842"/>
                <a:gd name="T67" fmla="*/ 386 h 536"/>
                <a:gd name="T68" fmla="*/ 72 w 842"/>
                <a:gd name="T69" fmla="*/ 431 h 536"/>
                <a:gd name="T70" fmla="*/ 103 w 842"/>
                <a:gd name="T71" fmla="*/ 482 h 536"/>
                <a:gd name="T72" fmla="*/ 151 w 842"/>
                <a:gd name="T73" fmla="*/ 517 h 536"/>
                <a:gd name="T74" fmla="*/ 210 w 842"/>
                <a:gd name="T75" fmla="*/ 535 h 536"/>
                <a:gd name="T76" fmla="*/ 274 w 842"/>
                <a:gd name="T77" fmla="*/ 528 h 536"/>
                <a:gd name="T78" fmla="*/ 331 w 842"/>
                <a:gd name="T79" fmla="*/ 498 h 536"/>
                <a:gd name="T80" fmla="*/ 371 w 842"/>
                <a:gd name="T81" fmla="*/ 449 h 536"/>
                <a:gd name="T82" fmla="*/ 390 w 842"/>
                <a:gd name="T83" fmla="*/ 387 h 536"/>
                <a:gd name="T84" fmla="*/ 396 w 842"/>
                <a:gd name="T85" fmla="*/ 354 h 536"/>
                <a:gd name="T86" fmla="*/ 415 w 842"/>
                <a:gd name="T87" fmla="*/ 340 h 536"/>
                <a:gd name="T88" fmla="*/ 438 w 842"/>
                <a:gd name="T89" fmla="*/ 345 h 536"/>
                <a:gd name="T90" fmla="*/ 450 w 842"/>
                <a:gd name="T91" fmla="*/ 365 h 536"/>
                <a:gd name="T92" fmla="*/ 459 w 842"/>
                <a:gd name="T93" fmla="*/ 420 h 536"/>
                <a:gd name="T94" fmla="*/ 489 w 842"/>
                <a:gd name="T95" fmla="*/ 476 h 536"/>
                <a:gd name="T96" fmla="*/ 537 w 842"/>
                <a:gd name="T97" fmla="*/ 516 h 536"/>
                <a:gd name="T98" fmla="*/ 599 w 842"/>
                <a:gd name="T99" fmla="*/ 535 h 536"/>
                <a:gd name="T100" fmla="*/ 663 w 842"/>
                <a:gd name="T101" fmla="*/ 530 h 536"/>
                <a:gd name="T102" fmla="*/ 717 w 842"/>
                <a:gd name="T103" fmla="*/ 502 h 536"/>
                <a:gd name="T104" fmla="*/ 757 w 842"/>
                <a:gd name="T105" fmla="*/ 458 h 536"/>
                <a:gd name="T106" fmla="*/ 779 w 842"/>
                <a:gd name="T107" fmla="*/ 401 h 536"/>
                <a:gd name="T108" fmla="*/ 837 w 842"/>
                <a:gd name="T109" fmla="*/ 381 h 536"/>
                <a:gd name="T110" fmla="*/ 837 w 842"/>
                <a:gd name="T111" fmla="*/ 360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842" h="536">
                  <a:moveTo>
                    <a:pt x="458" y="323"/>
                  </a:moveTo>
                  <a:lnTo>
                    <a:pt x="450" y="318"/>
                  </a:lnTo>
                  <a:lnTo>
                    <a:pt x="440" y="314"/>
                  </a:lnTo>
                  <a:lnTo>
                    <a:pt x="431" y="311"/>
                  </a:lnTo>
                  <a:lnTo>
                    <a:pt x="421" y="310"/>
                  </a:lnTo>
                  <a:lnTo>
                    <a:pt x="411" y="311"/>
                  </a:lnTo>
                  <a:lnTo>
                    <a:pt x="401" y="314"/>
                  </a:lnTo>
                  <a:lnTo>
                    <a:pt x="392" y="318"/>
                  </a:lnTo>
                  <a:lnTo>
                    <a:pt x="384" y="323"/>
                  </a:lnTo>
                  <a:lnTo>
                    <a:pt x="378" y="307"/>
                  </a:lnTo>
                  <a:lnTo>
                    <a:pt x="371" y="292"/>
                  </a:lnTo>
                  <a:lnTo>
                    <a:pt x="361" y="277"/>
                  </a:lnTo>
                  <a:lnTo>
                    <a:pt x="351" y="263"/>
                  </a:lnTo>
                  <a:lnTo>
                    <a:pt x="339" y="251"/>
                  </a:lnTo>
                  <a:lnTo>
                    <a:pt x="326" y="239"/>
                  </a:lnTo>
                  <a:lnTo>
                    <a:pt x="312" y="229"/>
                  </a:lnTo>
                  <a:lnTo>
                    <a:pt x="296" y="222"/>
                  </a:lnTo>
                  <a:lnTo>
                    <a:pt x="421" y="152"/>
                  </a:lnTo>
                  <a:lnTo>
                    <a:pt x="544" y="222"/>
                  </a:lnTo>
                  <a:lnTo>
                    <a:pt x="530" y="229"/>
                  </a:lnTo>
                  <a:lnTo>
                    <a:pt x="515" y="239"/>
                  </a:lnTo>
                  <a:lnTo>
                    <a:pt x="503" y="251"/>
                  </a:lnTo>
                  <a:lnTo>
                    <a:pt x="491" y="263"/>
                  </a:lnTo>
                  <a:lnTo>
                    <a:pt x="481" y="277"/>
                  </a:lnTo>
                  <a:lnTo>
                    <a:pt x="471" y="292"/>
                  </a:lnTo>
                  <a:lnTo>
                    <a:pt x="464" y="307"/>
                  </a:lnTo>
                  <a:lnTo>
                    <a:pt x="458" y="323"/>
                  </a:lnTo>
                  <a:close/>
                  <a:moveTo>
                    <a:pt x="826" y="355"/>
                  </a:moveTo>
                  <a:lnTo>
                    <a:pt x="781" y="355"/>
                  </a:lnTo>
                  <a:lnTo>
                    <a:pt x="779" y="340"/>
                  </a:lnTo>
                  <a:lnTo>
                    <a:pt x="775" y="324"/>
                  </a:lnTo>
                  <a:lnTo>
                    <a:pt x="770" y="310"/>
                  </a:lnTo>
                  <a:lnTo>
                    <a:pt x="764" y="296"/>
                  </a:lnTo>
                  <a:lnTo>
                    <a:pt x="757" y="283"/>
                  </a:lnTo>
                  <a:lnTo>
                    <a:pt x="748" y="271"/>
                  </a:lnTo>
                  <a:lnTo>
                    <a:pt x="738" y="260"/>
                  </a:lnTo>
                  <a:lnTo>
                    <a:pt x="729" y="249"/>
                  </a:lnTo>
                  <a:lnTo>
                    <a:pt x="717" y="239"/>
                  </a:lnTo>
                  <a:lnTo>
                    <a:pt x="704" y="230"/>
                  </a:lnTo>
                  <a:lnTo>
                    <a:pt x="691" y="223"/>
                  </a:lnTo>
                  <a:lnTo>
                    <a:pt x="677" y="217"/>
                  </a:lnTo>
                  <a:lnTo>
                    <a:pt x="663" y="212"/>
                  </a:lnTo>
                  <a:lnTo>
                    <a:pt x="648" y="208"/>
                  </a:lnTo>
                  <a:lnTo>
                    <a:pt x="632" y="206"/>
                  </a:lnTo>
                  <a:lnTo>
                    <a:pt x="616" y="205"/>
                  </a:lnTo>
                  <a:lnTo>
                    <a:pt x="599" y="206"/>
                  </a:lnTo>
                  <a:lnTo>
                    <a:pt x="583" y="208"/>
                  </a:lnTo>
                  <a:lnTo>
                    <a:pt x="451" y="134"/>
                  </a:lnTo>
                  <a:lnTo>
                    <a:pt x="624" y="38"/>
                  </a:lnTo>
                  <a:lnTo>
                    <a:pt x="632" y="34"/>
                  </a:lnTo>
                  <a:lnTo>
                    <a:pt x="640" y="31"/>
                  </a:lnTo>
                  <a:lnTo>
                    <a:pt x="648" y="30"/>
                  </a:lnTo>
                  <a:lnTo>
                    <a:pt x="655" y="30"/>
                  </a:lnTo>
                  <a:lnTo>
                    <a:pt x="663" y="33"/>
                  </a:lnTo>
                  <a:lnTo>
                    <a:pt x="669" y="36"/>
                  </a:lnTo>
                  <a:lnTo>
                    <a:pt x="674" y="41"/>
                  </a:lnTo>
                  <a:lnTo>
                    <a:pt x="679" y="47"/>
                  </a:lnTo>
                  <a:lnTo>
                    <a:pt x="682" y="51"/>
                  </a:lnTo>
                  <a:lnTo>
                    <a:pt x="687" y="55"/>
                  </a:lnTo>
                  <a:lnTo>
                    <a:pt x="693" y="55"/>
                  </a:lnTo>
                  <a:lnTo>
                    <a:pt x="699" y="52"/>
                  </a:lnTo>
                  <a:lnTo>
                    <a:pt x="703" y="48"/>
                  </a:lnTo>
                  <a:lnTo>
                    <a:pt x="707" y="44"/>
                  </a:lnTo>
                  <a:lnTo>
                    <a:pt x="707" y="38"/>
                  </a:lnTo>
                  <a:lnTo>
                    <a:pt x="704" y="33"/>
                  </a:lnTo>
                  <a:lnTo>
                    <a:pt x="701" y="27"/>
                  </a:lnTo>
                  <a:lnTo>
                    <a:pt x="696" y="20"/>
                  </a:lnTo>
                  <a:lnTo>
                    <a:pt x="691" y="16"/>
                  </a:lnTo>
                  <a:lnTo>
                    <a:pt x="686" y="12"/>
                  </a:lnTo>
                  <a:lnTo>
                    <a:pt x="680" y="8"/>
                  </a:lnTo>
                  <a:lnTo>
                    <a:pt x="674" y="5"/>
                  </a:lnTo>
                  <a:lnTo>
                    <a:pt x="668" y="2"/>
                  </a:lnTo>
                  <a:lnTo>
                    <a:pt x="660" y="1"/>
                  </a:lnTo>
                  <a:lnTo>
                    <a:pt x="648" y="0"/>
                  </a:lnTo>
                  <a:lnTo>
                    <a:pt x="635" y="2"/>
                  </a:lnTo>
                  <a:lnTo>
                    <a:pt x="621" y="6"/>
                  </a:lnTo>
                  <a:lnTo>
                    <a:pt x="609" y="12"/>
                  </a:lnTo>
                  <a:lnTo>
                    <a:pt x="421" y="117"/>
                  </a:lnTo>
                  <a:lnTo>
                    <a:pt x="233" y="12"/>
                  </a:lnTo>
                  <a:lnTo>
                    <a:pt x="221" y="6"/>
                  </a:lnTo>
                  <a:lnTo>
                    <a:pt x="207" y="2"/>
                  </a:lnTo>
                  <a:lnTo>
                    <a:pt x="194" y="0"/>
                  </a:lnTo>
                  <a:lnTo>
                    <a:pt x="180" y="1"/>
                  </a:lnTo>
                  <a:lnTo>
                    <a:pt x="174" y="2"/>
                  </a:lnTo>
                  <a:lnTo>
                    <a:pt x="168" y="5"/>
                  </a:lnTo>
                  <a:lnTo>
                    <a:pt x="162" y="8"/>
                  </a:lnTo>
                  <a:lnTo>
                    <a:pt x="156" y="12"/>
                  </a:lnTo>
                  <a:lnTo>
                    <a:pt x="150" y="16"/>
                  </a:lnTo>
                  <a:lnTo>
                    <a:pt x="145" y="20"/>
                  </a:lnTo>
                  <a:lnTo>
                    <a:pt x="141" y="27"/>
                  </a:lnTo>
                  <a:lnTo>
                    <a:pt x="138" y="33"/>
                  </a:lnTo>
                  <a:lnTo>
                    <a:pt x="135" y="38"/>
                  </a:lnTo>
                  <a:lnTo>
                    <a:pt x="135" y="44"/>
                  </a:lnTo>
                  <a:lnTo>
                    <a:pt x="138" y="48"/>
                  </a:lnTo>
                  <a:lnTo>
                    <a:pt x="142" y="52"/>
                  </a:lnTo>
                  <a:lnTo>
                    <a:pt x="149" y="55"/>
                  </a:lnTo>
                  <a:lnTo>
                    <a:pt x="153" y="55"/>
                  </a:lnTo>
                  <a:lnTo>
                    <a:pt x="160" y="51"/>
                  </a:lnTo>
                  <a:lnTo>
                    <a:pt x="163" y="47"/>
                  </a:lnTo>
                  <a:lnTo>
                    <a:pt x="168" y="41"/>
                  </a:lnTo>
                  <a:lnTo>
                    <a:pt x="173" y="36"/>
                  </a:lnTo>
                  <a:lnTo>
                    <a:pt x="179" y="33"/>
                  </a:lnTo>
                  <a:lnTo>
                    <a:pt x="186" y="30"/>
                  </a:lnTo>
                  <a:lnTo>
                    <a:pt x="194" y="30"/>
                  </a:lnTo>
                  <a:lnTo>
                    <a:pt x="202" y="31"/>
                  </a:lnTo>
                  <a:lnTo>
                    <a:pt x="210" y="34"/>
                  </a:lnTo>
                  <a:lnTo>
                    <a:pt x="218" y="38"/>
                  </a:lnTo>
                  <a:lnTo>
                    <a:pt x="390" y="134"/>
                  </a:lnTo>
                  <a:lnTo>
                    <a:pt x="258" y="208"/>
                  </a:lnTo>
                  <a:lnTo>
                    <a:pt x="243" y="206"/>
                  </a:lnTo>
                  <a:lnTo>
                    <a:pt x="225" y="205"/>
                  </a:lnTo>
                  <a:lnTo>
                    <a:pt x="210" y="206"/>
                  </a:lnTo>
                  <a:lnTo>
                    <a:pt x="194" y="208"/>
                  </a:lnTo>
                  <a:lnTo>
                    <a:pt x="179" y="212"/>
                  </a:lnTo>
                  <a:lnTo>
                    <a:pt x="164" y="217"/>
                  </a:lnTo>
                  <a:lnTo>
                    <a:pt x="151" y="223"/>
                  </a:lnTo>
                  <a:lnTo>
                    <a:pt x="138" y="230"/>
                  </a:lnTo>
                  <a:lnTo>
                    <a:pt x="125" y="239"/>
                  </a:lnTo>
                  <a:lnTo>
                    <a:pt x="113" y="249"/>
                  </a:lnTo>
                  <a:lnTo>
                    <a:pt x="103" y="260"/>
                  </a:lnTo>
                  <a:lnTo>
                    <a:pt x="94" y="271"/>
                  </a:lnTo>
                  <a:lnTo>
                    <a:pt x="85" y="283"/>
                  </a:lnTo>
                  <a:lnTo>
                    <a:pt x="78" y="296"/>
                  </a:lnTo>
                  <a:lnTo>
                    <a:pt x="72" y="310"/>
                  </a:lnTo>
                  <a:lnTo>
                    <a:pt x="67" y="324"/>
                  </a:lnTo>
                  <a:lnTo>
                    <a:pt x="63" y="340"/>
                  </a:lnTo>
                  <a:lnTo>
                    <a:pt x="61" y="355"/>
                  </a:lnTo>
                  <a:lnTo>
                    <a:pt x="14" y="355"/>
                  </a:lnTo>
                  <a:lnTo>
                    <a:pt x="9" y="356"/>
                  </a:lnTo>
                  <a:lnTo>
                    <a:pt x="4" y="360"/>
                  </a:lnTo>
                  <a:lnTo>
                    <a:pt x="1" y="365"/>
                  </a:lnTo>
                  <a:lnTo>
                    <a:pt x="0" y="371"/>
                  </a:lnTo>
                  <a:lnTo>
                    <a:pt x="1" y="376"/>
                  </a:lnTo>
                  <a:lnTo>
                    <a:pt x="4" y="381"/>
                  </a:lnTo>
                  <a:lnTo>
                    <a:pt x="9" y="384"/>
                  </a:lnTo>
                  <a:lnTo>
                    <a:pt x="14" y="386"/>
                  </a:lnTo>
                  <a:lnTo>
                    <a:pt x="61" y="386"/>
                  </a:lnTo>
                  <a:lnTo>
                    <a:pt x="63" y="401"/>
                  </a:lnTo>
                  <a:lnTo>
                    <a:pt x="67" y="416"/>
                  </a:lnTo>
                  <a:lnTo>
                    <a:pt x="72" y="431"/>
                  </a:lnTo>
                  <a:lnTo>
                    <a:pt x="78" y="444"/>
                  </a:lnTo>
                  <a:lnTo>
                    <a:pt x="85" y="458"/>
                  </a:lnTo>
                  <a:lnTo>
                    <a:pt x="94" y="470"/>
                  </a:lnTo>
                  <a:lnTo>
                    <a:pt x="103" y="482"/>
                  </a:lnTo>
                  <a:lnTo>
                    <a:pt x="113" y="492"/>
                  </a:lnTo>
                  <a:lnTo>
                    <a:pt x="125" y="502"/>
                  </a:lnTo>
                  <a:lnTo>
                    <a:pt x="138" y="510"/>
                  </a:lnTo>
                  <a:lnTo>
                    <a:pt x="151" y="517"/>
                  </a:lnTo>
                  <a:lnTo>
                    <a:pt x="164" y="525"/>
                  </a:lnTo>
                  <a:lnTo>
                    <a:pt x="179" y="530"/>
                  </a:lnTo>
                  <a:lnTo>
                    <a:pt x="194" y="533"/>
                  </a:lnTo>
                  <a:lnTo>
                    <a:pt x="210" y="535"/>
                  </a:lnTo>
                  <a:lnTo>
                    <a:pt x="225" y="536"/>
                  </a:lnTo>
                  <a:lnTo>
                    <a:pt x="243" y="535"/>
                  </a:lnTo>
                  <a:lnTo>
                    <a:pt x="258" y="532"/>
                  </a:lnTo>
                  <a:lnTo>
                    <a:pt x="274" y="528"/>
                  </a:lnTo>
                  <a:lnTo>
                    <a:pt x="289" y="522"/>
                  </a:lnTo>
                  <a:lnTo>
                    <a:pt x="304" y="516"/>
                  </a:lnTo>
                  <a:lnTo>
                    <a:pt x="318" y="508"/>
                  </a:lnTo>
                  <a:lnTo>
                    <a:pt x="331" y="498"/>
                  </a:lnTo>
                  <a:lnTo>
                    <a:pt x="343" y="487"/>
                  </a:lnTo>
                  <a:lnTo>
                    <a:pt x="353" y="476"/>
                  </a:lnTo>
                  <a:lnTo>
                    <a:pt x="362" y="462"/>
                  </a:lnTo>
                  <a:lnTo>
                    <a:pt x="371" y="449"/>
                  </a:lnTo>
                  <a:lnTo>
                    <a:pt x="378" y="434"/>
                  </a:lnTo>
                  <a:lnTo>
                    <a:pt x="383" y="420"/>
                  </a:lnTo>
                  <a:lnTo>
                    <a:pt x="388" y="404"/>
                  </a:lnTo>
                  <a:lnTo>
                    <a:pt x="390" y="387"/>
                  </a:lnTo>
                  <a:lnTo>
                    <a:pt x="390" y="371"/>
                  </a:lnTo>
                  <a:lnTo>
                    <a:pt x="392" y="365"/>
                  </a:lnTo>
                  <a:lnTo>
                    <a:pt x="393" y="359"/>
                  </a:lnTo>
                  <a:lnTo>
                    <a:pt x="396" y="354"/>
                  </a:lnTo>
                  <a:lnTo>
                    <a:pt x="400" y="349"/>
                  </a:lnTo>
                  <a:lnTo>
                    <a:pt x="404" y="345"/>
                  </a:lnTo>
                  <a:lnTo>
                    <a:pt x="409" y="343"/>
                  </a:lnTo>
                  <a:lnTo>
                    <a:pt x="415" y="340"/>
                  </a:lnTo>
                  <a:lnTo>
                    <a:pt x="421" y="340"/>
                  </a:lnTo>
                  <a:lnTo>
                    <a:pt x="427" y="340"/>
                  </a:lnTo>
                  <a:lnTo>
                    <a:pt x="433" y="343"/>
                  </a:lnTo>
                  <a:lnTo>
                    <a:pt x="438" y="345"/>
                  </a:lnTo>
                  <a:lnTo>
                    <a:pt x="442" y="349"/>
                  </a:lnTo>
                  <a:lnTo>
                    <a:pt x="445" y="354"/>
                  </a:lnTo>
                  <a:lnTo>
                    <a:pt x="449" y="359"/>
                  </a:lnTo>
                  <a:lnTo>
                    <a:pt x="450" y="365"/>
                  </a:lnTo>
                  <a:lnTo>
                    <a:pt x="451" y="371"/>
                  </a:lnTo>
                  <a:lnTo>
                    <a:pt x="451" y="387"/>
                  </a:lnTo>
                  <a:lnTo>
                    <a:pt x="454" y="404"/>
                  </a:lnTo>
                  <a:lnTo>
                    <a:pt x="459" y="420"/>
                  </a:lnTo>
                  <a:lnTo>
                    <a:pt x="464" y="434"/>
                  </a:lnTo>
                  <a:lnTo>
                    <a:pt x="471" y="449"/>
                  </a:lnTo>
                  <a:lnTo>
                    <a:pt x="480" y="462"/>
                  </a:lnTo>
                  <a:lnTo>
                    <a:pt x="489" y="476"/>
                  </a:lnTo>
                  <a:lnTo>
                    <a:pt x="499" y="487"/>
                  </a:lnTo>
                  <a:lnTo>
                    <a:pt x="511" y="498"/>
                  </a:lnTo>
                  <a:lnTo>
                    <a:pt x="524" y="508"/>
                  </a:lnTo>
                  <a:lnTo>
                    <a:pt x="537" y="516"/>
                  </a:lnTo>
                  <a:lnTo>
                    <a:pt x="552" y="522"/>
                  </a:lnTo>
                  <a:lnTo>
                    <a:pt x="567" y="528"/>
                  </a:lnTo>
                  <a:lnTo>
                    <a:pt x="583" y="532"/>
                  </a:lnTo>
                  <a:lnTo>
                    <a:pt x="599" y="535"/>
                  </a:lnTo>
                  <a:lnTo>
                    <a:pt x="616" y="536"/>
                  </a:lnTo>
                  <a:lnTo>
                    <a:pt x="632" y="535"/>
                  </a:lnTo>
                  <a:lnTo>
                    <a:pt x="648" y="533"/>
                  </a:lnTo>
                  <a:lnTo>
                    <a:pt x="663" y="530"/>
                  </a:lnTo>
                  <a:lnTo>
                    <a:pt x="677" y="525"/>
                  </a:lnTo>
                  <a:lnTo>
                    <a:pt x="691" y="517"/>
                  </a:lnTo>
                  <a:lnTo>
                    <a:pt x="704" y="510"/>
                  </a:lnTo>
                  <a:lnTo>
                    <a:pt x="717" y="502"/>
                  </a:lnTo>
                  <a:lnTo>
                    <a:pt x="729" y="492"/>
                  </a:lnTo>
                  <a:lnTo>
                    <a:pt x="738" y="482"/>
                  </a:lnTo>
                  <a:lnTo>
                    <a:pt x="748" y="470"/>
                  </a:lnTo>
                  <a:lnTo>
                    <a:pt x="757" y="458"/>
                  </a:lnTo>
                  <a:lnTo>
                    <a:pt x="764" y="444"/>
                  </a:lnTo>
                  <a:lnTo>
                    <a:pt x="770" y="431"/>
                  </a:lnTo>
                  <a:lnTo>
                    <a:pt x="775" y="416"/>
                  </a:lnTo>
                  <a:lnTo>
                    <a:pt x="779" y="401"/>
                  </a:lnTo>
                  <a:lnTo>
                    <a:pt x="781" y="386"/>
                  </a:lnTo>
                  <a:lnTo>
                    <a:pt x="826" y="386"/>
                  </a:lnTo>
                  <a:lnTo>
                    <a:pt x="833" y="384"/>
                  </a:lnTo>
                  <a:lnTo>
                    <a:pt x="837" y="381"/>
                  </a:lnTo>
                  <a:lnTo>
                    <a:pt x="841" y="376"/>
                  </a:lnTo>
                  <a:lnTo>
                    <a:pt x="842" y="371"/>
                  </a:lnTo>
                  <a:lnTo>
                    <a:pt x="841" y="365"/>
                  </a:lnTo>
                  <a:lnTo>
                    <a:pt x="837" y="360"/>
                  </a:lnTo>
                  <a:lnTo>
                    <a:pt x="833" y="356"/>
                  </a:lnTo>
                  <a:lnTo>
                    <a:pt x="826" y="35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050"/>
            </a:p>
          </p:txBody>
        </p:sp>
        <p:grpSp>
          <p:nvGrpSpPr>
            <p:cNvPr id="160" name="Group 159">
              <a:extLst>
                <a:ext uri="{FF2B5EF4-FFF2-40B4-BE49-F238E27FC236}">
                  <a16:creationId xmlns:a16="http://schemas.microsoft.com/office/drawing/2014/main" id="{BFC18301-4590-4FC5-89AA-CBBB04ABD1FC}"/>
                </a:ext>
              </a:extLst>
            </p:cNvPr>
            <p:cNvGrpSpPr/>
            <p:nvPr/>
          </p:nvGrpSpPr>
          <p:grpSpPr>
            <a:xfrm>
              <a:off x="9527749" y="2220227"/>
              <a:ext cx="418367" cy="364910"/>
              <a:chOff x="9312275" y="5386388"/>
              <a:chExt cx="285750" cy="249238"/>
            </a:xfrm>
            <a:solidFill>
              <a:schemeClr val="bg1"/>
            </a:solidFill>
          </p:grpSpPr>
          <p:sp>
            <p:nvSpPr>
              <p:cNvPr id="161" name="Freeform 3445">
                <a:extLst>
                  <a:ext uri="{FF2B5EF4-FFF2-40B4-BE49-F238E27FC236}">
                    <a16:creationId xmlns:a16="http://schemas.microsoft.com/office/drawing/2014/main" id="{FE3F3687-9239-4867-9FCB-3A61E40B89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12275" y="5386388"/>
                <a:ext cx="225425" cy="249238"/>
              </a:xfrm>
              <a:custGeom>
                <a:avLst/>
                <a:gdLst>
                  <a:gd name="T0" fmla="*/ 384 w 569"/>
                  <a:gd name="T1" fmla="*/ 376 h 628"/>
                  <a:gd name="T2" fmla="*/ 359 w 569"/>
                  <a:gd name="T3" fmla="*/ 309 h 628"/>
                  <a:gd name="T4" fmla="*/ 379 w 569"/>
                  <a:gd name="T5" fmla="*/ 290 h 628"/>
                  <a:gd name="T6" fmla="*/ 397 w 569"/>
                  <a:gd name="T7" fmla="*/ 253 h 628"/>
                  <a:gd name="T8" fmla="*/ 406 w 569"/>
                  <a:gd name="T9" fmla="*/ 213 h 628"/>
                  <a:gd name="T10" fmla="*/ 415 w 569"/>
                  <a:gd name="T11" fmla="*/ 203 h 628"/>
                  <a:gd name="T12" fmla="*/ 420 w 569"/>
                  <a:gd name="T13" fmla="*/ 184 h 628"/>
                  <a:gd name="T14" fmla="*/ 416 w 569"/>
                  <a:gd name="T15" fmla="*/ 154 h 628"/>
                  <a:gd name="T16" fmla="*/ 411 w 569"/>
                  <a:gd name="T17" fmla="*/ 123 h 628"/>
                  <a:gd name="T18" fmla="*/ 420 w 569"/>
                  <a:gd name="T19" fmla="*/ 78 h 628"/>
                  <a:gd name="T20" fmla="*/ 415 w 569"/>
                  <a:gd name="T21" fmla="*/ 46 h 628"/>
                  <a:gd name="T22" fmla="*/ 402 w 569"/>
                  <a:gd name="T23" fmla="*/ 28 h 628"/>
                  <a:gd name="T24" fmla="*/ 382 w 569"/>
                  <a:gd name="T25" fmla="*/ 15 h 628"/>
                  <a:gd name="T26" fmla="*/ 341 w 569"/>
                  <a:gd name="T27" fmla="*/ 3 h 628"/>
                  <a:gd name="T28" fmla="*/ 291 w 569"/>
                  <a:gd name="T29" fmla="*/ 1 h 628"/>
                  <a:gd name="T30" fmla="*/ 245 w 569"/>
                  <a:gd name="T31" fmla="*/ 10 h 628"/>
                  <a:gd name="T32" fmla="*/ 213 w 569"/>
                  <a:gd name="T33" fmla="*/ 27 h 628"/>
                  <a:gd name="T34" fmla="*/ 200 w 569"/>
                  <a:gd name="T35" fmla="*/ 42 h 628"/>
                  <a:gd name="T36" fmla="*/ 181 w 569"/>
                  <a:gd name="T37" fmla="*/ 44 h 628"/>
                  <a:gd name="T38" fmla="*/ 163 w 569"/>
                  <a:gd name="T39" fmla="*/ 56 h 628"/>
                  <a:gd name="T40" fmla="*/ 154 w 569"/>
                  <a:gd name="T41" fmla="*/ 86 h 628"/>
                  <a:gd name="T42" fmla="*/ 164 w 569"/>
                  <a:gd name="T43" fmla="*/ 139 h 628"/>
                  <a:gd name="T44" fmla="*/ 160 w 569"/>
                  <a:gd name="T45" fmla="*/ 141 h 628"/>
                  <a:gd name="T46" fmla="*/ 153 w 569"/>
                  <a:gd name="T47" fmla="*/ 154 h 628"/>
                  <a:gd name="T48" fmla="*/ 149 w 569"/>
                  <a:gd name="T49" fmla="*/ 184 h 628"/>
                  <a:gd name="T50" fmla="*/ 153 w 569"/>
                  <a:gd name="T51" fmla="*/ 202 h 628"/>
                  <a:gd name="T52" fmla="*/ 163 w 569"/>
                  <a:gd name="T53" fmla="*/ 213 h 628"/>
                  <a:gd name="T54" fmla="*/ 169 w 569"/>
                  <a:gd name="T55" fmla="*/ 236 h 628"/>
                  <a:gd name="T56" fmla="*/ 180 w 569"/>
                  <a:gd name="T57" fmla="*/ 268 h 628"/>
                  <a:gd name="T58" fmla="*/ 203 w 569"/>
                  <a:gd name="T59" fmla="*/ 299 h 628"/>
                  <a:gd name="T60" fmla="*/ 215 w 569"/>
                  <a:gd name="T61" fmla="*/ 367 h 628"/>
                  <a:gd name="T62" fmla="*/ 177 w 569"/>
                  <a:gd name="T63" fmla="*/ 381 h 628"/>
                  <a:gd name="T64" fmla="*/ 111 w 569"/>
                  <a:gd name="T65" fmla="*/ 404 h 628"/>
                  <a:gd name="T66" fmla="*/ 47 w 569"/>
                  <a:gd name="T67" fmla="*/ 434 h 628"/>
                  <a:gd name="T68" fmla="*/ 22 w 569"/>
                  <a:gd name="T69" fmla="*/ 456 h 628"/>
                  <a:gd name="T70" fmla="*/ 10 w 569"/>
                  <a:gd name="T71" fmla="*/ 487 h 628"/>
                  <a:gd name="T72" fmla="*/ 1 w 569"/>
                  <a:gd name="T73" fmla="*/ 557 h 628"/>
                  <a:gd name="T74" fmla="*/ 0 w 569"/>
                  <a:gd name="T75" fmla="*/ 620 h 628"/>
                  <a:gd name="T76" fmla="*/ 11 w 569"/>
                  <a:gd name="T77" fmla="*/ 628 h 628"/>
                  <a:gd name="T78" fmla="*/ 565 w 569"/>
                  <a:gd name="T79" fmla="*/ 624 h 628"/>
                  <a:gd name="T80" fmla="*/ 569 w 569"/>
                  <a:gd name="T81" fmla="*/ 597 h 628"/>
                  <a:gd name="T82" fmla="*/ 562 w 569"/>
                  <a:gd name="T83" fmla="*/ 510 h 628"/>
                  <a:gd name="T84" fmla="*/ 551 w 569"/>
                  <a:gd name="T85" fmla="*/ 461 h 628"/>
                  <a:gd name="T86" fmla="*/ 537 w 569"/>
                  <a:gd name="T87" fmla="*/ 444 h 628"/>
                  <a:gd name="T88" fmla="*/ 484 w 569"/>
                  <a:gd name="T89" fmla="*/ 413 h 628"/>
                  <a:gd name="T90" fmla="*/ 408 w 569"/>
                  <a:gd name="T91" fmla="*/ 385 h 6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569" h="628">
                    <a:moveTo>
                      <a:pt x="408" y="385"/>
                    </a:moveTo>
                    <a:lnTo>
                      <a:pt x="397" y="380"/>
                    </a:lnTo>
                    <a:lnTo>
                      <a:pt x="384" y="376"/>
                    </a:lnTo>
                    <a:lnTo>
                      <a:pt x="372" y="372"/>
                    </a:lnTo>
                    <a:lnTo>
                      <a:pt x="359" y="367"/>
                    </a:lnTo>
                    <a:lnTo>
                      <a:pt x="359" y="309"/>
                    </a:lnTo>
                    <a:lnTo>
                      <a:pt x="366" y="306"/>
                    </a:lnTo>
                    <a:lnTo>
                      <a:pt x="371" y="299"/>
                    </a:lnTo>
                    <a:lnTo>
                      <a:pt x="379" y="290"/>
                    </a:lnTo>
                    <a:lnTo>
                      <a:pt x="385" y="280"/>
                    </a:lnTo>
                    <a:lnTo>
                      <a:pt x="390" y="268"/>
                    </a:lnTo>
                    <a:lnTo>
                      <a:pt x="397" y="253"/>
                    </a:lnTo>
                    <a:lnTo>
                      <a:pt x="400" y="236"/>
                    </a:lnTo>
                    <a:lnTo>
                      <a:pt x="402" y="216"/>
                    </a:lnTo>
                    <a:lnTo>
                      <a:pt x="406" y="213"/>
                    </a:lnTo>
                    <a:lnTo>
                      <a:pt x="409" y="211"/>
                    </a:lnTo>
                    <a:lnTo>
                      <a:pt x="412" y="207"/>
                    </a:lnTo>
                    <a:lnTo>
                      <a:pt x="415" y="203"/>
                    </a:lnTo>
                    <a:lnTo>
                      <a:pt x="417" y="198"/>
                    </a:lnTo>
                    <a:lnTo>
                      <a:pt x="418" y="191"/>
                    </a:lnTo>
                    <a:lnTo>
                      <a:pt x="420" y="184"/>
                    </a:lnTo>
                    <a:lnTo>
                      <a:pt x="420" y="177"/>
                    </a:lnTo>
                    <a:lnTo>
                      <a:pt x="418" y="164"/>
                    </a:lnTo>
                    <a:lnTo>
                      <a:pt x="416" y="154"/>
                    </a:lnTo>
                    <a:lnTo>
                      <a:pt x="411" y="145"/>
                    </a:lnTo>
                    <a:lnTo>
                      <a:pt x="406" y="140"/>
                    </a:lnTo>
                    <a:lnTo>
                      <a:pt x="411" y="123"/>
                    </a:lnTo>
                    <a:lnTo>
                      <a:pt x="417" y="101"/>
                    </a:lnTo>
                    <a:lnTo>
                      <a:pt x="418" y="90"/>
                    </a:lnTo>
                    <a:lnTo>
                      <a:pt x="420" y="78"/>
                    </a:lnTo>
                    <a:lnTo>
                      <a:pt x="420" y="65"/>
                    </a:lnTo>
                    <a:lnTo>
                      <a:pt x="417" y="53"/>
                    </a:lnTo>
                    <a:lnTo>
                      <a:pt x="415" y="46"/>
                    </a:lnTo>
                    <a:lnTo>
                      <a:pt x="412" y="40"/>
                    </a:lnTo>
                    <a:lnTo>
                      <a:pt x="407" y="33"/>
                    </a:lnTo>
                    <a:lnTo>
                      <a:pt x="402" y="28"/>
                    </a:lnTo>
                    <a:lnTo>
                      <a:pt x="397" y="23"/>
                    </a:lnTo>
                    <a:lnTo>
                      <a:pt x="390" y="19"/>
                    </a:lnTo>
                    <a:lnTo>
                      <a:pt x="382" y="15"/>
                    </a:lnTo>
                    <a:lnTo>
                      <a:pt x="375" y="11"/>
                    </a:lnTo>
                    <a:lnTo>
                      <a:pt x="359" y="6"/>
                    </a:lnTo>
                    <a:lnTo>
                      <a:pt x="341" y="3"/>
                    </a:lnTo>
                    <a:lnTo>
                      <a:pt x="325" y="1"/>
                    </a:lnTo>
                    <a:lnTo>
                      <a:pt x="307" y="0"/>
                    </a:lnTo>
                    <a:lnTo>
                      <a:pt x="291" y="1"/>
                    </a:lnTo>
                    <a:lnTo>
                      <a:pt x="276" y="3"/>
                    </a:lnTo>
                    <a:lnTo>
                      <a:pt x="259" y="5"/>
                    </a:lnTo>
                    <a:lnTo>
                      <a:pt x="245" y="10"/>
                    </a:lnTo>
                    <a:lnTo>
                      <a:pt x="231" y="15"/>
                    </a:lnTo>
                    <a:lnTo>
                      <a:pt x="218" y="23"/>
                    </a:lnTo>
                    <a:lnTo>
                      <a:pt x="213" y="27"/>
                    </a:lnTo>
                    <a:lnTo>
                      <a:pt x="208" y="32"/>
                    </a:lnTo>
                    <a:lnTo>
                      <a:pt x="204" y="37"/>
                    </a:lnTo>
                    <a:lnTo>
                      <a:pt x="200" y="42"/>
                    </a:lnTo>
                    <a:lnTo>
                      <a:pt x="194" y="42"/>
                    </a:lnTo>
                    <a:lnTo>
                      <a:pt x="186" y="42"/>
                    </a:lnTo>
                    <a:lnTo>
                      <a:pt x="181" y="44"/>
                    </a:lnTo>
                    <a:lnTo>
                      <a:pt x="176" y="46"/>
                    </a:lnTo>
                    <a:lnTo>
                      <a:pt x="168" y="51"/>
                    </a:lnTo>
                    <a:lnTo>
                      <a:pt x="163" y="56"/>
                    </a:lnTo>
                    <a:lnTo>
                      <a:pt x="158" y="65"/>
                    </a:lnTo>
                    <a:lnTo>
                      <a:pt x="155" y="76"/>
                    </a:lnTo>
                    <a:lnTo>
                      <a:pt x="154" y="86"/>
                    </a:lnTo>
                    <a:lnTo>
                      <a:pt x="155" y="98"/>
                    </a:lnTo>
                    <a:lnTo>
                      <a:pt x="159" y="119"/>
                    </a:lnTo>
                    <a:lnTo>
                      <a:pt x="164" y="139"/>
                    </a:lnTo>
                    <a:lnTo>
                      <a:pt x="164" y="139"/>
                    </a:lnTo>
                    <a:lnTo>
                      <a:pt x="164" y="139"/>
                    </a:lnTo>
                    <a:lnTo>
                      <a:pt x="160" y="141"/>
                    </a:lnTo>
                    <a:lnTo>
                      <a:pt x="158" y="145"/>
                    </a:lnTo>
                    <a:lnTo>
                      <a:pt x="155" y="149"/>
                    </a:lnTo>
                    <a:lnTo>
                      <a:pt x="153" y="154"/>
                    </a:lnTo>
                    <a:lnTo>
                      <a:pt x="149" y="164"/>
                    </a:lnTo>
                    <a:lnTo>
                      <a:pt x="149" y="177"/>
                    </a:lnTo>
                    <a:lnTo>
                      <a:pt x="149" y="184"/>
                    </a:lnTo>
                    <a:lnTo>
                      <a:pt x="150" y="190"/>
                    </a:lnTo>
                    <a:lnTo>
                      <a:pt x="151" y="196"/>
                    </a:lnTo>
                    <a:lnTo>
                      <a:pt x="153" y="202"/>
                    </a:lnTo>
                    <a:lnTo>
                      <a:pt x="155" y="205"/>
                    </a:lnTo>
                    <a:lnTo>
                      <a:pt x="159" y="211"/>
                    </a:lnTo>
                    <a:lnTo>
                      <a:pt x="163" y="213"/>
                    </a:lnTo>
                    <a:lnTo>
                      <a:pt x="167" y="216"/>
                    </a:lnTo>
                    <a:lnTo>
                      <a:pt x="167" y="226"/>
                    </a:lnTo>
                    <a:lnTo>
                      <a:pt x="169" y="236"/>
                    </a:lnTo>
                    <a:lnTo>
                      <a:pt x="171" y="245"/>
                    </a:lnTo>
                    <a:lnTo>
                      <a:pt x="173" y="253"/>
                    </a:lnTo>
                    <a:lnTo>
                      <a:pt x="180" y="268"/>
                    </a:lnTo>
                    <a:lnTo>
                      <a:pt x="187" y="281"/>
                    </a:lnTo>
                    <a:lnTo>
                      <a:pt x="195" y="291"/>
                    </a:lnTo>
                    <a:lnTo>
                      <a:pt x="203" y="299"/>
                    </a:lnTo>
                    <a:lnTo>
                      <a:pt x="209" y="306"/>
                    </a:lnTo>
                    <a:lnTo>
                      <a:pt x="215" y="311"/>
                    </a:lnTo>
                    <a:lnTo>
                      <a:pt x="215" y="367"/>
                    </a:lnTo>
                    <a:lnTo>
                      <a:pt x="203" y="372"/>
                    </a:lnTo>
                    <a:lnTo>
                      <a:pt x="190" y="376"/>
                    </a:lnTo>
                    <a:lnTo>
                      <a:pt x="177" y="381"/>
                    </a:lnTo>
                    <a:lnTo>
                      <a:pt x="164" y="385"/>
                    </a:lnTo>
                    <a:lnTo>
                      <a:pt x="137" y="395"/>
                    </a:lnTo>
                    <a:lnTo>
                      <a:pt x="111" y="404"/>
                    </a:lnTo>
                    <a:lnTo>
                      <a:pt x="87" y="413"/>
                    </a:lnTo>
                    <a:lnTo>
                      <a:pt x="65" y="424"/>
                    </a:lnTo>
                    <a:lnTo>
                      <a:pt x="47" y="434"/>
                    </a:lnTo>
                    <a:lnTo>
                      <a:pt x="32" y="444"/>
                    </a:lnTo>
                    <a:lnTo>
                      <a:pt x="25" y="449"/>
                    </a:lnTo>
                    <a:lnTo>
                      <a:pt x="22" y="456"/>
                    </a:lnTo>
                    <a:lnTo>
                      <a:pt x="18" y="462"/>
                    </a:lnTo>
                    <a:lnTo>
                      <a:pt x="14" y="467"/>
                    </a:lnTo>
                    <a:lnTo>
                      <a:pt x="10" y="487"/>
                    </a:lnTo>
                    <a:lnTo>
                      <a:pt x="6" y="510"/>
                    </a:lnTo>
                    <a:lnTo>
                      <a:pt x="4" y="533"/>
                    </a:lnTo>
                    <a:lnTo>
                      <a:pt x="1" y="557"/>
                    </a:lnTo>
                    <a:lnTo>
                      <a:pt x="0" y="597"/>
                    </a:lnTo>
                    <a:lnTo>
                      <a:pt x="0" y="616"/>
                    </a:lnTo>
                    <a:lnTo>
                      <a:pt x="0" y="620"/>
                    </a:lnTo>
                    <a:lnTo>
                      <a:pt x="2" y="624"/>
                    </a:lnTo>
                    <a:lnTo>
                      <a:pt x="6" y="627"/>
                    </a:lnTo>
                    <a:lnTo>
                      <a:pt x="11" y="628"/>
                    </a:lnTo>
                    <a:lnTo>
                      <a:pt x="557" y="628"/>
                    </a:lnTo>
                    <a:lnTo>
                      <a:pt x="561" y="627"/>
                    </a:lnTo>
                    <a:lnTo>
                      <a:pt x="565" y="624"/>
                    </a:lnTo>
                    <a:lnTo>
                      <a:pt x="567" y="620"/>
                    </a:lnTo>
                    <a:lnTo>
                      <a:pt x="569" y="616"/>
                    </a:lnTo>
                    <a:lnTo>
                      <a:pt x="569" y="597"/>
                    </a:lnTo>
                    <a:lnTo>
                      <a:pt x="567" y="557"/>
                    </a:lnTo>
                    <a:lnTo>
                      <a:pt x="565" y="533"/>
                    </a:lnTo>
                    <a:lnTo>
                      <a:pt x="562" y="510"/>
                    </a:lnTo>
                    <a:lnTo>
                      <a:pt x="558" y="487"/>
                    </a:lnTo>
                    <a:lnTo>
                      <a:pt x="555" y="467"/>
                    </a:lnTo>
                    <a:lnTo>
                      <a:pt x="551" y="461"/>
                    </a:lnTo>
                    <a:lnTo>
                      <a:pt x="547" y="456"/>
                    </a:lnTo>
                    <a:lnTo>
                      <a:pt x="543" y="449"/>
                    </a:lnTo>
                    <a:lnTo>
                      <a:pt x="537" y="444"/>
                    </a:lnTo>
                    <a:lnTo>
                      <a:pt x="522" y="433"/>
                    </a:lnTo>
                    <a:lnTo>
                      <a:pt x="504" y="422"/>
                    </a:lnTo>
                    <a:lnTo>
                      <a:pt x="484" y="413"/>
                    </a:lnTo>
                    <a:lnTo>
                      <a:pt x="461" y="404"/>
                    </a:lnTo>
                    <a:lnTo>
                      <a:pt x="435" y="394"/>
                    </a:lnTo>
                    <a:lnTo>
                      <a:pt x="408" y="38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50"/>
              </a:p>
            </p:txBody>
          </p:sp>
          <p:sp>
            <p:nvSpPr>
              <p:cNvPr id="162" name="Freeform 3446">
                <a:extLst>
                  <a:ext uri="{FF2B5EF4-FFF2-40B4-BE49-F238E27FC236}">
                    <a16:creationId xmlns:a16="http://schemas.microsoft.com/office/drawing/2014/main" id="{CFDFD8F3-1970-4A20-B0E5-9317805F58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485313" y="5387975"/>
                <a:ext cx="112712" cy="247650"/>
              </a:xfrm>
              <a:custGeom>
                <a:avLst/>
                <a:gdLst>
                  <a:gd name="T0" fmla="*/ 258 w 281"/>
                  <a:gd name="T1" fmla="*/ 450 h 625"/>
                  <a:gd name="T2" fmla="*/ 234 w 281"/>
                  <a:gd name="T3" fmla="*/ 428 h 625"/>
                  <a:gd name="T4" fmla="*/ 199 w 281"/>
                  <a:gd name="T5" fmla="*/ 408 h 625"/>
                  <a:gd name="T6" fmla="*/ 103 w 281"/>
                  <a:gd name="T7" fmla="*/ 367 h 625"/>
                  <a:gd name="T8" fmla="*/ 65 w 281"/>
                  <a:gd name="T9" fmla="*/ 319 h 625"/>
                  <a:gd name="T10" fmla="*/ 86 w 281"/>
                  <a:gd name="T11" fmla="*/ 301 h 625"/>
                  <a:gd name="T12" fmla="*/ 108 w 281"/>
                  <a:gd name="T13" fmla="*/ 265 h 625"/>
                  <a:gd name="T14" fmla="*/ 113 w 281"/>
                  <a:gd name="T15" fmla="*/ 238 h 625"/>
                  <a:gd name="T16" fmla="*/ 122 w 281"/>
                  <a:gd name="T17" fmla="*/ 223 h 625"/>
                  <a:gd name="T18" fmla="*/ 130 w 281"/>
                  <a:gd name="T19" fmla="*/ 209 h 625"/>
                  <a:gd name="T20" fmla="*/ 132 w 281"/>
                  <a:gd name="T21" fmla="*/ 188 h 625"/>
                  <a:gd name="T22" fmla="*/ 123 w 281"/>
                  <a:gd name="T23" fmla="*/ 157 h 625"/>
                  <a:gd name="T24" fmla="*/ 118 w 281"/>
                  <a:gd name="T25" fmla="*/ 151 h 625"/>
                  <a:gd name="T26" fmla="*/ 131 w 281"/>
                  <a:gd name="T27" fmla="*/ 97 h 625"/>
                  <a:gd name="T28" fmla="*/ 130 w 281"/>
                  <a:gd name="T29" fmla="*/ 59 h 625"/>
                  <a:gd name="T30" fmla="*/ 117 w 281"/>
                  <a:gd name="T31" fmla="*/ 35 h 625"/>
                  <a:gd name="T32" fmla="*/ 94 w 281"/>
                  <a:gd name="T33" fmla="*/ 15 h 625"/>
                  <a:gd name="T34" fmla="*/ 65 w 281"/>
                  <a:gd name="T35" fmla="*/ 2 h 625"/>
                  <a:gd name="T36" fmla="*/ 38 w 281"/>
                  <a:gd name="T37" fmla="*/ 0 h 625"/>
                  <a:gd name="T38" fmla="*/ 13 w 281"/>
                  <a:gd name="T39" fmla="*/ 7 h 625"/>
                  <a:gd name="T40" fmla="*/ 0 w 281"/>
                  <a:gd name="T41" fmla="*/ 20 h 625"/>
                  <a:gd name="T42" fmla="*/ 5 w 281"/>
                  <a:gd name="T43" fmla="*/ 32 h 625"/>
                  <a:gd name="T44" fmla="*/ 18 w 281"/>
                  <a:gd name="T45" fmla="*/ 32 h 625"/>
                  <a:gd name="T46" fmla="*/ 38 w 281"/>
                  <a:gd name="T47" fmla="*/ 24 h 625"/>
                  <a:gd name="T48" fmla="*/ 67 w 281"/>
                  <a:gd name="T49" fmla="*/ 28 h 625"/>
                  <a:gd name="T50" fmla="*/ 89 w 281"/>
                  <a:gd name="T51" fmla="*/ 41 h 625"/>
                  <a:gd name="T52" fmla="*/ 103 w 281"/>
                  <a:gd name="T53" fmla="*/ 56 h 625"/>
                  <a:gd name="T54" fmla="*/ 108 w 281"/>
                  <a:gd name="T55" fmla="*/ 75 h 625"/>
                  <a:gd name="T56" fmla="*/ 105 w 281"/>
                  <a:gd name="T57" fmla="*/ 107 h 625"/>
                  <a:gd name="T58" fmla="*/ 92 w 281"/>
                  <a:gd name="T59" fmla="*/ 152 h 625"/>
                  <a:gd name="T60" fmla="*/ 94 w 281"/>
                  <a:gd name="T61" fmla="*/ 166 h 625"/>
                  <a:gd name="T62" fmla="*/ 104 w 281"/>
                  <a:gd name="T63" fmla="*/ 172 h 625"/>
                  <a:gd name="T64" fmla="*/ 109 w 281"/>
                  <a:gd name="T65" fmla="*/ 188 h 625"/>
                  <a:gd name="T66" fmla="*/ 104 w 281"/>
                  <a:gd name="T67" fmla="*/ 206 h 625"/>
                  <a:gd name="T68" fmla="*/ 94 w 281"/>
                  <a:gd name="T69" fmla="*/ 210 h 625"/>
                  <a:gd name="T70" fmla="*/ 90 w 281"/>
                  <a:gd name="T71" fmla="*/ 231 h 625"/>
                  <a:gd name="T72" fmla="*/ 85 w 281"/>
                  <a:gd name="T73" fmla="*/ 259 h 625"/>
                  <a:gd name="T74" fmla="*/ 55 w 281"/>
                  <a:gd name="T75" fmla="*/ 297 h 625"/>
                  <a:gd name="T76" fmla="*/ 44 w 281"/>
                  <a:gd name="T77" fmla="*/ 306 h 625"/>
                  <a:gd name="T78" fmla="*/ 41 w 281"/>
                  <a:gd name="T79" fmla="*/ 360 h 625"/>
                  <a:gd name="T80" fmla="*/ 46 w 281"/>
                  <a:gd name="T81" fmla="*/ 371 h 625"/>
                  <a:gd name="T82" fmla="*/ 119 w 281"/>
                  <a:gd name="T83" fmla="*/ 399 h 625"/>
                  <a:gd name="T84" fmla="*/ 222 w 281"/>
                  <a:gd name="T85" fmla="*/ 449 h 625"/>
                  <a:gd name="T86" fmla="*/ 241 w 281"/>
                  <a:gd name="T87" fmla="*/ 467 h 625"/>
                  <a:gd name="T88" fmla="*/ 250 w 281"/>
                  <a:gd name="T89" fmla="*/ 503 h 625"/>
                  <a:gd name="T90" fmla="*/ 257 w 281"/>
                  <a:gd name="T91" fmla="*/ 574 h 625"/>
                  <a:gd name="T92" fmla="*/ 204 w 281"/>
                  <a:gd name="T93" fmla="*/ 602 h 625"/>
                  <a:gd name="T94" fmla="*/ 196 w 281"/>
                  <a:gd name="T95" fmla="*/ 613 h 625"/>
                  <a:gd name="T96" fmla="*/ 204 w 281"/>
                  <a:gd name="T97" fmla="*/ 624 h 625"/>
                  <a:gd name="T98" fmla="*/ 273 w 281"/>
                  <a:gd name="T99" fmla="*/ 624 h 625"/>
                  <a:gd name="T100" fmla="*/ 281 w 281"/>
                  <a:gd name="T101" fmla="*/ 613 h 625"/>
                  <a:gd name="T102" fmla="*/ 277 w 281"/>
                  <a:gd name="T103" fmla="*/ 530 h 625"/>
                  <a:gd name="T104" fmla="*/ 267 w 281"/>
                  <a:gd name="T105" fmla="*/ 464 h 6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81" h="625">
                    <a:moveTo>
                      <a:pt x="267" y="464"/>
                    </a:moveTo>
                    <a:lnTo>
                      <a:pt x="263" y="457"/>
                    </a:lnTo>
                    <a:lnTo>
                      <a:pt x="258" y="450"/>
                    </a:lnTo>
                    <a:lnTo>
                      <a:pt x="252" y="443"/>
                    </a:lnTo>
                    <a:lnTo>
                      <a:pt x="244" y="435"/>
                    </a:lnTo>
                    <a:lnTo>
                      <a:pt x="234" y="428"/>
                    </a:lnTo>
                    <a:lnTo>
                      <a:pt x="223" y="421"/>
                    </a:lnTo>
                    <a:lnTo>
                      <a:pt x="212" y="414"/>
                    </a:lnTo>
                    <a:lnTo>
                      <a:pt x="199" y="408"/>
                    </a:lnTo>
                    <a:lnTo>
                      <a:pt x="169" y="394"/>
                    </a:lnTo>
                    <a:lnTo>
                      <a:pt x="137" y="381"/>
                    </a:lnTo>
                    <a:lnTo>
                      <a:pt x="103" y="367"/>
                    </a:lnTo>
                    <a:lnTo>
                      <a:pt x="65" y="353"/>
                    </a:lnTo>
                    <a:lnTo>
                      <a:pt x="65" y="353"/>
                    </a:lnTo>
                    <a:lnTo>
                      <a:pt x="65" y="319"/>
                    </a:lnTo>
                    <a:lnTo>
                      <a:pt x="72" y="315"/>
                    </a:lnTo>
                    <a:lnTo>
                      <a:pt x="78" y="309"/>
                    </a:lnTo>
                    <a:lnTo>
                      <a:pt x="86" y="301"/>
                    </a:lnTo>
                    <a:lnTo>
                      <a:pt x="94" y="292"/>
                    </a:lnTo>
                    <a:lnTo>
                      <a:pt x="101" y="279"/>
                    </a:lnTo>
                    <a:lnTo>
                      <a:pt x="108" y="265"/>
                    </a:lnTo>
                    <a:lnTo>
                      <a:pt x="110" y="256"/>
                    </a:lnTo>
                    <a:lnTo>
                      <a:pt x="112" y="247"/>
                    </a:lnTo>
                    <a:lnTo>
                      <a:pt x="113" y="238"/>
                    </a:lnTo>
                    <a:lnTo>
                      <a:pt x="114" y="228"/>
                    </a:lnTo>
                    <a:lnTo>
                      <a:pt x="118" y="226"/>
                    </a:lnTo>
                    <a:lnTo>
                      <a:pt x="122" y="223"/>
                    </a:lnTo>
                    <a:lnTo>
                      <a:pt x="125" y="219"/>
                    </a:lnTo>
                    <a:lnTo>
                      <a:pt x="127" y="215"/>
                    </a:lnTo>
                    <a:lnTo>
                      <a:pt x="130" y="209"/>
                    </a:lnTo>
                    <a:lnTo>
                      <a:pt x="131" y="202"/>
                    </a:lnTo>
                    <a:lnTo>
                      <a:pt x="132" y="196"/>
                    </a:lnTo>
                    <a:lnTo>
                      <a:pt x="132" y="188"/>
                    </a:lnTo>
                    <a:lnTo>
                      <a:pt x="131" y="177"/>
                    </a:lnTo>
                    <a:lnTo>
                      <a:pt x="128" y="166"/>
                    </a:lnTo>
                    <a:lnTo>
                      <a:pt x="123" y="157"/>
                    </a:lnTo>
                    <a:lnTo>
                      <a:pt x="117" y="151"/>
                    </a:lnTo>
                    <a:lnTo>
                      <a:pt x="118" y="151"/>
                    </a:lnTo>
                    <a:lnTo>
                      <a:pt x="118" y="151"/>
                    </a:lnTo>
                    <a:lnTo>
                      <a:pt x="123" y="133"/>
                    </a:lnTo>
                    <a:lnTo>
                      <a:pt x="130" y="110"/>
                    </a:lnTo>
                    <a:lnTo>
                      <a:pt x="131" y="97"/>
                    </a:lnTo>
                    <a:lnTo>
                      <a:pt x="132" y="84"/>
                    </a:lnTo>
                    <a:lnTo>
                      <a:pt x="132" y="71"/>
                    </a:lnTo>
                    <a:lnTo>
                      <a:pt x="130" y="59"/>
                    </a:lnTo>
                    <a:lnTo>
                      <a:pt x="127" y="51"/>
                    </a:lnTo>
                    <a:lnTo>
                      <a:pt x="122" y="43"/>
                    </a:lnTo>
                    <a:lnTo>
                      <a:pt x="117" y="35"/>
                    </a:lnTo>
                    <a:lnTo>
                      <a:pt x="110" y="28"/>
                    </a:lnTo>
                    <a:lnTo>
                      <a:pt x="103" y="21"/>
                    </a:lnTo>
                    <a:lnTo>
                      <a:pt x="94" y="15"/>
                    </a:lnTo>
                    <a:lnTo>
                      <a:pt x="85" y="10"/>
                    </a:lnTo>
                    <a:lnTo>
                      <a:pt x="76" y="6"/>
                    </a:lnTo>
                    <a:lnTo>
                      <a:pt x="65" y="2"/>
                    </a:lnTo>
                    <a:lnTo>
                      <a:pt x="56" y="1"/>
                    </a:lnTo>
                    <a:lnTo>
                      <a:pt x="47" y="0"/>
                    </a:lnTo>
                    <a:lnTo>
                      <a:pt x="38" y="0"/>
                    </a:lnTo>
                    <a:lnTo>
                      <a:pt x="29" y="2"/>
                    </a:lnTo>
                    <a:lnTo>
                      <a:pt x="22" y="3"/>
                    </a:lnTo>
                    <a:lnTo>
                      <a:pt x="13" y="7"/>
                    </a:lnTo>
                    <a:lnTo>
                      <a:pt x="5" y="12"/>
                    </a:lnTo>
                    <a:lnTo>
                      <a:pt x="1" y="15"/>
                    </a:lnTo>
                    <a:lnTo>
                      <a:pt x="0" y="20"/>
                    </a:lnTo>
                    <a:lnTo>
                      <a:pt x="0" y="24"/>
                    </a:lnTo>
                    <a:lnTo>
                      <a:pt x="1" y="29"/>
                    </a:lnTo>
                    <a:lnTo>
                      <a:pt x="5" y="32"/>
                    </a:lnTo>
                    <a:lnTo>
                      <a:pt x="9" y="34"/>
                    </a:lnTo>
                    <a:lnTo>
                      <a:pt x="14" y="34"/>
                    </a:lnTo>
                    <a:lnTo>
                      <a:pt x="18" y="32"/>
                    </a:lnTo>
                    <a:lnTo>
                      <a:pt x="26" y="29"/>
                    </a:lnTo>
                    <a:lnTo>
                      <a:pt x="32" y="26"/>
                    </a:lnTo>
                    <a:lnTo>
                      <a:pt x="38" y="24"/>
                    </a:lnTo>
                    <a:lnTo>
                      <a:pt x="45" y="24"/>
                    </a:lnTo>
                    <a:lnTo>
                      <a:pt x="56" y="25"/>
                    </a:lnTo>
                    <a:lnTo>
                      <a:pt x="67" y="28"/>
                    </a:lnTo>
                    <a:lnTo>
                      <a:pt x="74" y="32"/>
                    </a:lnTo>
                    <a:lnTo>
                      <a:pt x="82" y="35"/>
                    </a:lnTo>
                    <a:lnTo>
                      <a:pt x="89" y="41"/>
                    </a:lnTo>
                    <a:lnTo>
                      <a:pt x="94" y="46"/>
                    </a:lnTo>
                    <a:lnTo>
                      <a:pt x="99" y="51"/>
                    </a:lnTo>
                    <a:lnTo>
                      <a:pt x="103" y="56"/>
                    </a:lnTo>
                    <a:lnTo>
                      <a:pt x="105" y="61"/>
                    </a:lnTo>
                    <a:lnTo>
                      <a:pt x="107" y="65"/>
                    </a:lnTo>
                    <a:lnTo>
                      <a:pt x="108" y="75"/>
                    </a:lnTo>
                    <a:lnTo>
                      <a:pt x="108" y="86"/>
                    </a:lnTo>
                    <a:lnTo>
                      <a:pt x="108" y="97"/>
                    </a:lnTo>
                    <a:lnTo>
                      <a:pt x="105" y="107"/>
                    </a:lnTo>
                    <a:lnTo>
                      <a:pt x="100" y="127"/>
                    </a:lnTo>
                    <a:lnTo>
                      <a:pt x="95" y="142"/>
                    </a:lnTo>
                    <a:lnTo>
                      <a:pt x="92" y="152"/>
                    </a:lnTo>
                    <a:lnTo>
                      <a:pt x="91" y="159"/>
                    </a:lnTo>
                    <a:lnTo>
                      <a:pt x="91" y="163"/>
                    </a:lnTo>
                    <a:lnTo>
                      <a:pt x="94" y="166"/>
                    </a:lnTo>
                    <a:lnTo>
                      <a:pt x="98" y="169"/>
                    </a:lnTo>
                    <a:lnTo>
                      <a:pt x="103" y="170"/>
                    </a:lnTo>
                    <a:lnTo>
                      <a:pt x="104" y="172"/>
                    </a:lnTo>
                    <a:lnTo>
                      <a:pt x="107" y="175"/>
                    </a:lnTo>
                    <a:lnTo>
                      <a:pt x="108" y="181"/>
                    </a:lnTo>
                    <a:lnTo>
                      <a:pt x="109" y="188"/>
                    </a:lnTo>
                    <a:lnTo>
                      <a:pt x="108" y="197"/>
                    </a:lnTo>
                    <a:lnTo>
                      <a:pt x="105" y="204"/>
                    </a:lnTo>
                    <a:lnTo>
                      <a:pt x="104" y="206"/>
                    </a:lnTo>
                    <a:lnTo>
                      <a:pt x="103" y="208"/>
                    </a:lnTo>
                    <a:lnTo>
                      <a:pt x="98" y="208"/>
                    </a:lnTo>
                    <a:lnTo>
                      <a:pt x="94" y="210"/>
                    </a:lnTo>
                    <a:lnTo>
                      <a:pt x="91" y="214"/>
                    </a:lnTo>
                    <a:lnTo>
                      <a:pt x="91" y="219"/>
                    </a:lnTo>
                    <a:lnTo>
                      <a:pt x="90" y="231"/>
                    </a:lnTo>
                    <a:lnTo>
                      <a:pt x="89" y="241"/>
                    </a:lnTo>
                    <a:lnTo>
                      <a:pt x="87" y="250"/>
                    </a:lnTo>
                    <a:lnTo>
                      <a:pt x="85" y="259"/>
                    </a:lnTo>
                    <a:lnTo>
                      <a:pt x="78" y="273"/>
                    </a:lnTo>
                    <a:lnTo>
                      <a:pt x="71" y="283"/>
                    </a:lnTo>
                    <a:lnTo>
                      <a:pt x="55" y="297"/>
                    </a:lnTo>
                    <a:lnTo>
                      <a:pt x="49" y="301"/>
                    </a:lnTo>
                    <a:lnTo>
                      <a:pt x="45" y="304"/>
                    </a:lnTo>
                    <a:lnTo>
                      <a:pt x="44" y="306"/>
                    </a:lnTo>
                    <a:lnTo>
                      <a:pt x="41" y="309"/>
                    </a:lnTo>
                    <a:lnTo>
                      <a:pt x="41" y="313"/>
                    </a:lnTo>
                    <a:lnTo>
                      <a:pt x="41" y="360"/>
                    </a:lnTo>
                    <a:lnTo>
                      <a:pt x="41" y="364"/>
                    </a:lnTo>
                    <a:lnTo>
                      <a:pt x="44" y="368"/>
                    </a:lnTo>
                    <a:lnTo>
                      <a:pt x="46" y="371"/>
                    </a:lnTo>
                    <a:lnTo>
                      <a:pt x="49" y="372"/>
                    </a:lnTo>
                    <a:lnTo>
                      <a:pt x="58" y="376"/>
                    </a:lnTo>
                    <a:lnTo>
                      <a:pt x="119" y="399"/>
                    </a:lnTo>
                    <a:lnTo>
                      <a:pt x="177" y="423"/>
                    </a:lnTo>
                    <a:lnTo>
                      <a:pt x="202" y="436"/>
                    </a:lnTo>
                    <a:lnTo>
                      <a:pt x="222" y="449"/>
                    </a:lnTo>
                    <a:lnTo>
                      <a:pt x="230" y="454"/>
                    </a:lnTo>
                    <a:lnTo>
                      <a:pt x="236" y="461"/>
                    </a:lnTo>
                    <a:lnTo>
                      <a:pt x="241" y="467"/>
                    </a:lnTo>
                    <a:lnTo>
                      <a:pt x="244" y="472"/>
                    </a:lnTo>
                    <a:lnTo>
                      <a:pt x="248" y="486"/>
                    </a:lnTo>
                    <a:lnTo>
                      <a:pt x="250" y="503"/>
                    </a:lnTo>
                    <a:lnTo>
                      <a:pt x="253" y="520"/>
                    </a:lnTo>
                    <a:lnTo>
                      <a:pt x="254" y="539"/>
                    </a:lnTo>
                    <a:lnTo>
                      <a:pt x="257" y="574"/>
                    </a:lnTo>
                    <a:lnTo>
                      <a:pt x="257" y="601"/>
                    </a:lnTo>
                    <a:lnTo>
                      <a:pt x="209" y="601"/>
                    </a:lnTo>
                    <a:lnTo>
                      <a:pt x="204" y="602"/>
                    </a:lnTo>
                    <a:lnTo>
                      <a:pt x="200" y="604"/>
                    </a:lnTo>
                    <a:lnTo>
                      <a:pt x="198" y="608"/>
                    </a:lnTo>
                    <a:lnTo>
                      <a:pt x="196" y="613"/>
                    </a:lnTo>
                    <a:lnTo>
                      <a:pt x="198" y="617"/>
                    </a:lnTo>
                    <a:lnTo>
                      <a:pt x="200" y="621"/>
                    </a:lnTo>
                    <a:lnTo>
                      <a:pt x="204" y="624"/>
                    </a:lnTo>
                    <a:lnTo>
                      <a:pt x="209" y="625"/>
                    </a:lnTo>
                    <a:lnTo>
                      <a:pt x="270" y="625"/>
                    </a:lnTo>
                    <a:lnTo>
                      <a:pt x="273" y="624"/>
                    </a:lnTo>
                    <a:lnTo>
                      <a:pt x="277" y="621"/>
                    </a:lnTo>
                    <a:lnTo>
                      <a:pt x="280" y="617"/>
                    </a:lnTo>
                    <a:lnTo>
                      <a:pt x="281" y="613"/>
                    </a:lnTo>
                    <a:lnTo>
                      <a:pt x="281" y="594"/>
                    </a:lnTo>
                    <a:lnTo>
                      <a:pt x="280" y="554"/>
                    </a:lnTo>
                    <a:lnTo>
                      <a:pt x="277" y="530"/>
                    </a:lnTo>
                    <a:lnTo>
                      <a:pt x="275" y="507"/>
                    </a:lnTo>
                    <a:lnTo>
                      <a:pt x="271" y="484"/>
                    </a:lnTo>
                    <a:lnTo>
                      <a:pt x="267" y="46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5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1567913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3398788643"/>
              </p:ext>
            </p:extLst>
          </p:nvPr>
        </p:nvGraphicFramePr>
        <p:xfrm>
          <a:off x="265176" y="301752"/>
          <a:ext cx="8595360" cy="62819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57205042"/>
      </p:ext>
    </p:extLst>
  </p:cSld>
  <p:clrMapOvr>
    <a:masterClrMapping/>
  </p:clrMapOvr>
</p:sld>
</file>

<file path=ppt/theme/theme1.xml><?xml version="1.0" encoding="utf-8"?>
<a:theme xmlns:a="http://schemas.openxmlformats.org/drawingml/2006/main" name="Antonio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930</TotalTime>
  <Words>979</Words>
  <Application>Microsoft Office PowerPoint</Application>
  <PresentationFormat>Экран (4:3)</PresentationFormat>
  <Paragraphs>105</Paragraphs>
  <Slides>14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0" baseType="lpstr">
      <vt:lpstr>Arial</vt:lpstr>
      <vt:lpstr>Calibri</vt:lpstr>
      <vt:lpstr>Lato</vt:lpstr>
      <vt:lpstr>Raleway</vt:lpstr>
      <vt:lpstr>Times New Roman</vt:lpstr>
      <vt:lpstr>Antonio template</vt:lpstr>
      <vt:lpstr>«Информатика» Предметтик стандарты     Кыргыз Республикасынын жалпы билим берүү уюмдарынын   5-9-класстары үчүн    https://edu.gov.kg – КР Билим берүү жана илим министрлигинин сайты https://kao.kg – Кыргыз билим берүү академиясынын сайты ika379@mail.ru- Ибирайым кызы Айжан, электрондук почта   Бишкек - 2023</vt:lpstr>
      <vt:lpstr>ИШТЕП ЧЫККАНДАР:   Ибирайым кызы А. – п.и.к., а.и.к., КББАнын лабораториясынын башчысы Касымалиев М.У. – п.и.к., А.Молдокулов ат. УИТМЛдин директору.   Асанова М.Б. – А.Молдокулов ат. УИТМЛдин директорунун орун басары, информатика мугалими.   Ибрагимов Ж.У. - А.Молдокулов ат. УИТМЛдин информатика мугалими.      Рецензенттер: Дүйшөков А.Д. - п.и.к., доцент, Кувейт университетинин проректору.   Асаналиева Ч.З. - Информатика мугалими </vt:lpstr>
      <vt:lpstr>Презентация PowerPoint</vt:lpstr>
      <vt:lpstr>Презентация PowerPoint</vt:lpstr>
      <vt:lpstr>Предметтик стандарттын түзүмү</vt:lpstr>
      <vt:lpstr>«Информатика» предмети</vt:lpstr>
      <vt:lpstr>Предметтик компетенциялар: Информатика предметинин мазмунун окуп-үйрөнүүдөн улам калыптануучу билимдер, тажрыйбалар, жөндөмдөр жана өз алдынча практикада колдонуучу ыкмалардан, методдордон улам пайда болуучу ишмердүүлүктөр. </vt:lpstr>
      <vt:lpstr>Мазмундук багыттар</vt:lpstr>
      <vt:lpstr>Презентация PowerPoint</vt:lpstr>
      <vt:lpstr>  Негизги стратегиялар, методдор жана критерийлер, окуучулардын окуу жетишкендиктерин баалоо   </vt:lpstr>
      <vt:lpstr>Билим берүү процессин уюштурууга коюлган талаптар</vt:lpstr>
      <vt:lpstr>Стандарттын жаңылыгы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Методические рекомендации по организации онлайн-уроков при дистанционном обучении</dc:title>
  <dc:creator>Admin</dc:creator>
  <cp:lastModifiedBy>user</cp:lastModifiedBy>
  <cp:revision>77</cp:revision>
  <dcterms:modified xsi:type="dcterms:W3CDTF">2023-02-15T09:36:41Z</dcterms:modified>
</cp:coreProperties>
</file>